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6"/>
  </p:normalViewPr>
  <p:slideViewPr>
    <p:cSldViewPr snapToGrid="0">
      <p:cViewPr varScale="1">
        <p:scale>
          <a:sx n="13" d="100"/>
          <a:sy n="13" d="100"/>
        </p:scale>
        <p:origin x="303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5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58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39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41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01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68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2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61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8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41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88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2E5C0-9772-3B45-B5CD-04A3F7A463FD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E8CFA-A9B6-DE4F-BB48-4A0CDDB4F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27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F7D2F-7558-0BFD-92B6-A14220BB8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6782" y="10218480"/>
            <a:ext cx="24539378" cy="4632959"/>
          </a:xfrm>
        </p:spPr>
        <p:txBody>
          <a:bodyPr>
            <a:normAutofit/>
          </a:bodyPr>
          <a:lstStyle/>
          <a:p>
            <a:r>
              <a:rPr lang="pt-BR" sz="6000" dirty="0">
                <a:latin typeface="Arial" panose="020B0604020202020204" pitchFamily="34" charset="0"/>
                <a:cs typeface="Arial" panose="020B0604020202020204" pitchFamily="34" charset="0"/>
              </a:rPr>
              <a:t>Paula E. I. Gomes¹, Roberta Regina Ignacio Gomes</a:t>
            </a:r>
            <a:r>
              <a:rPr lang="pt-BR" sz="6000" b="1" i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pt-BR" sz="6000" dirty="0">
                <a:latin typeface="Arial" panose="020B0604020202020204" pitchFamily="34" charset="0"/>
                <a:cs typeface="Arial" panose="020B0604020202020204" pitchFamily="34" charset="0"/>
              </a:rPr>
              <a:t>, Jaqueline Azevedo Leão¹, Breno </a:t>
            </a:r>
            <a:r>
              <a:rPr lang="pt-BR" sz="6000" dirty="0" err="1">
                <a:latin typeface="Arial" panose="020B0604020202020204" pitchFamily="34" charset="0"/>
                <a:cs typeface="Arial" panose="020B0604020202020204" pitchFamily="34" charset="0"/>
              </a:rPr>
              <a:t>Bonadies</a:t>
            </a:r>
            <a:r>
              <a:rPr lang="pt-BR" sz="6000" dirty="0">
                <a:latin typeface="Arial" panose="020B0604020202020204" pitchFamily="34" charset="0"/>
                <a:cs typeface="Arial" panose="020B0604020202020204" pitchFamily="34" charset="0"/>
              </a:rPr>
              <a:t> Andrade¹, Daniela Mello Tonolli¹, Maria Beatriz Daher¹, Vagner </a:t>
            </a:r>
            <a:r>
              <a:rPr lang="pt-BR" sz="6000" dirty="0" err="1">
                <a:latin typeface="Arial" panose="020B0604020202020204" pitchFamily="34" charset="0"/>
                <a:cs typeface="Arial" panose="020B0604020202020204" pitchFamily="34" charset="0"/>
              </a:rPr>
              <a:t>Loduca</a:t>
            </a:r>
            <a:r>
              <a:rPr lang="pt-BR" sz="6000" dirty="0">
                <a:latin typeface="Arial" panose="020B0604020202020204" pitchFamily="34" charset="0"/>
                <a:cs typeface="Arial" panose="020B0604020202020204" pitchFamily="34" charset="0"/>
              </a:rPr>
              <a:t> Lima¹. </a:t>
            </a:r>
            <a:br>
              <a:rPr lang="pt-BR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6000" dirty="0">
                <a:latin typeface="Arial" panose="020B0604020202020204" pitchFamily="34" charset="0"/>
                <a:cs typeface="Arial" panose="020B0604020202020204" pitchFamily="34" charset="0"/>
              </a:rPr>
              <a:t>1. Faculdade de Medicina do ABC 2. Universidade do Oeste Paulista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BB500D-1AD2-1465-BAE6-7ACF904E4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4911" y="21600319"/>
            <a:ext cx="24539377" cy="1258808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t-BR" sz="8000" dirty="0">
                <a:latin typeface="Arial" panose="020B0604020202020204" pitchFamily="34" charset="0"/>
                <a:cs typeface="Arial" panose="020B0604020202020204" pitchFamily="34" charset="0"/>
              </a:rPr>
              <a:t>Os processos inflamatórios, como as </a:t>
            </a:r>
            <a:r>
              <a:rPr lang="pt-BR" sz="8000" dirty="0" err="1">
                <a:latin typeface="Arial" panose="020B0604020202020204" pitchFamily="34" charset="0"/>
                <a:cs typeface="Arial" panose="020B0604020202020204" pitchFamily="34" charset="0"/>
              </a:rPr>
              <a:t>iridociclites</a:t>
            </a:r>
            <a:r>
              <a:rPr lang="pt-BR" sz="8000" dirty="0">
                <a:latin typeface="Arial" panose="020B0604020202020204" pitchFamily="34" charset="0"/>
                <a:cs typeface="Arial" panose="020B0604020202020204" pitchFamily="34" charset="0"/>
              </a:rPr>
              <a:t>, podem ocasionar a formação de </a:t>
            </a:r>
            <a:r>
              <a:rPr lang="pt-BR" sz="8000" dirty="0" err="1">
                <a:latin typeface="Arial" panose="020B0604020202020204" pitchFamily="34" charset="0"/>
                <a:cs typeface="Arial" panose="020B0604020202020204" pitchFamily="34" charset="0"/>
              </a:rPr>
              <a:t>sinéquias</a:t>
            </a:r>
            <a:r>
              <a:rPr lang="pt-BR" sz="8000" dirty="0">
                <a:latin typeface="Arial" panose="020B0604020202020204" pitchFamily="34" charset="0"/>
                <a:cs typeface="Arial" panose="020B0604020202020204" pitchFamily="34" charset="0"/>
              </a:rPr>
              <a:t> posteriores, as quais se extensas, podem impedir o fluxo normal do humor aquoso através da pupila e elevar a pressão nas câmaras anterior e posterior. A pressão alta na câmara posterior promove a íris em </a:t>
            </a:r>
            <a:r>
              <a:rPr lang="pt-BR" sz="8000" dirty="0" err="1">
                <a:latin typeface="Arial" panose="020B0604020202020204" pitchFamily="34" charset="0"/>
                <a:cs typeface="Arial" panose="020B0604020202020204" pitchFamily="34" charset="0"/>
              </a:rPr>
              <a:t>bombé</a:t>
            </a:r>
            <a:r>
              <a:rPr lang="pt-BR" sz="8000" dirty="0">
                <a:latin typeface="Arial" panose="020B0604020202020204" pitchFamily="34" charset="0"/>
                <a:cs typeface="Arial" panose="020B0604020202020204" pitchFamily="34" charset="0"/>
              </a:rPr>
              <a:t>, visualizada em imagem abaixo, com consequente fechamento do seio </a:t>
            </a:r>
            <a:r>
              <a:rPr lang="pt-BR" sz="8000" dirty="0" err="1">
                <a:latin typeface="Arial" panose="020B0604020202020204" pitchFamily="34" charset="0"/>
                <a:cs typeface="Arial" panose="020B0604020202020204" pitchFamily="34" charset="0"/>
              </a:rPr>
              <a:t>camerular</a:t>
            </a:r>
            <a:r>
              <a:rPr lang="pt-BR" sz="8000" dirty="0">
                <a:latin typeface="Arial" panose="020B0604020202020204" pitchFamily="34" charset="0"/>
                <a:cs typeface="Arial" panose="020B0604020202020204" pitchFamily="34" charset="0"/>
              </a:rPr>
              <a:t> e intensa elevação da pressão intraocular.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F75137-C8E5-082F-A373-2EDF5686A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61" t="21457" r="13021"/>
          <a:stretch/>
        </p:blipFill>
        <p:spPr>
          <a:xfrm>
            <a:off x="-1158240" y="0"/>
            <a:ext cx="33557528" cy="58521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F73EE6-0612-1218-5EF3-B5E084B2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2708" y="5852159"/>
            <a:ext cx="9556580" cy="335272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A3C7A3-DD57-484C-0F94-7266BA3A04F0}"/>
              </a:ext>
            </a:extLst>
          </p:cNvPr>
          <p:cNvSpPr txBox="1"/>
          <p:nvPr/>
        </p:nvSpPr>
        <p:spPr>
          <a:xfrm>
            <a:off x="6553199" y="17936408"/>
            <a:ext cx="19862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800" dirty="0">
                <a:latin typeface="Arial" panose="020B0604020202020204" pitchFamily="34" charset="0"/>
                <a:cs typeface="Arial" panose="020B0604020202020204" pitchFamily="34" charset="0"/>
              </a:rPr>
              <a:t>Íris em </a:t>
            </a:r>
            <a:r>
              <a:rPr lang="pt-BR" sz="8800" dirty="0" err="1">
                <a:latin typeface="Arial" panose="020B0604020202020204" pitchFamily="34" charset="0"/>
                <a:cs typeface="Arial" panose="020B0604020202020204" pitchFamily="34" charset="0"/>
              </a:rPr>
              <a:t>bombé</a:t>
            </a:r>
            <a:r>
              <a:rPr lang="pt-BR" sz="8800" dirty="0">
                <a:latin typeface="Arial" panose="020B0604020202020204" pitchFamily="34" charset="0"/>
                <a:cs typeface="Arial" panose="020B0604020202020204" pitchFamily="34" charset="0"/>
              </a:rPr>
              <a:t> ocasionando glaucoma </a:t>
            </a:r>
            <a:endParaRPr lang="pt-BR" sz="8800" dirty="0"/>
          </a:p>
        </p:txBody>
      </p:sp>
    </p:spTree>
    <p:extLst>
      <p:ext uri="{BB962C8B-B14F-4D97-AF65-F5344CB8AC3E}">
        <p14:creationId xmlns:p14="http://schemas.microsoft.com/office/powerpoint/2010/main" val="3715048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C4C03-1DFC-AE05-4EF4-D0F0D2A3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83A9D04-CA44-BA1D-AD23-CC74B42D0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47478"/>
            <a:ext cx="32399288" cy="215995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4F57C1B-0B4A-B5C3-C243-D88597DD8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61" t="21457" r="13021"/>
          <a:stretch/>
        </p:blipFill>
        <p:spPr>
          <a:xfrm>
            <a:off x="-1158240" y="0"/>
            <a:ext cx="33557528" cy="58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64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</TotalTime>
  <Words>124</Words>
  <Application>Microsoft Macintosh PowerPoint</Application>
  <PresentationFormat>Personalizar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Paula E. I. Gomes¹, Roberta Regina Ignacio Gomes 2, Jaqueline Azevedo Leão¹, Breno Bonadies Andrade¹, Daniela Mello Tonolli¹, Maria Beatriz Daher¹, Vagner Loduca Lima¹.  1. Faculdade de Medicina do ABC 2. Universidade do Oeste Paulista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Paula Elinda Ignacio Gomes¹, Roberta Regina Ignacio Gomes 2 Jaqueline Leão Azevedo¹, Breno Bonadies Andrade¹, Daniela Mello Tonolli¹, Maria Beatriz Daher¹, Vagner Loduca Lima¹.  1. Faculdade de Medicina do ABC 2. Universidade do Oeste Paulista</dc:title>
  <dc:creator>Microsoft Office User</dc:creator>
  <cp:lastModifiedBy>Microsoft Office User</cp:lastModifiedBy>
  <cp:revision>10</cp:revision>
  <dcterms:created xsi:type="dcterms:W3CDTF">2024-01-27T22:38:42Z</dcterms:created>
  <dcterms:modified xsi:type="dcterms:W3CDTF">2024-01-28T01:45:58Z</dcterms:modified>
</cp:coreProperties>
</file>