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"/>
  </p:notesMasterIdLst>
  <p:sldIdLst>
    <p:sldId id="256" r:id="rId2"/>
    <p:sldId id="257" r:id="rId3"/>
  </p:sldIdLst>
  <p:sldSz cx="32399288" cy="431641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595" userDrawn="1">
          <p15:clr>
            <a:srgbClr val="000000"/>
          </p15:clr>
        </p15:guide>
        <p15:guide id="2" pos="10205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340" autoAdjust="0"/>
    <p:restoredTop sz="95934" autoAdjust="0"/>
  </p:normalViewPr>
  <p:slideViewPr>
    <p:cSldViewPr snapToGrid="0">
      <p:cViewPr>
        <p:scale>
          <a:sx n="24" d="100"/>
          <a:sy n="24" d="100"/>
        </p:scale>
        <p:origin x="1284" y="-1326"/>
      </p:cViewPr>
      <p:guideLst>
        <p:guide orient="horz" pos="13595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7184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360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293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685699" y="2128389"/>
            <a:ext cx="7771258" cy="1468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371400" y="3882488"/>
            <a:ext cx="6399859" cy="175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3018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2638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2258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1898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1898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1955903" y="9735668"/>
            <a:ext cx="28487459" cy="29158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3578" lvl="1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792024" y="4796014"/>
            <a:ext cx="5485594" cy="56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9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1792024" y="612190"/>
            <a:ext cx="5485594" cy="4110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19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7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3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792024" y="5362211"/>
            <a:ext cx="5485594" cy="80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2283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99"/>
            </a:lvl1pPr>
            <a:lvl2pPr marL="913578" lvl="1" indent="-2283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99"/>
            </a:lvl2pPr>
            <a:lvl3pPr marL="1370366" lvl="2" indent="-2283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99"/>
            </a:lvl3pPr>
            <a:lvl4pPr marL="1827154" lvl="3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4pPr>
            <a:lvl5pPr marL="2283942" lvl="4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5pPr>
            <a:lvl6pPr marL="2740732" lvl="5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6pPr>
            <a:lvl7pPr marL="3197520" lvl="6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7pPr>
            <a:lvl8pPr marL="3654308" lvl="7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8pPr>
            <a:lvl9pPr marL="4111097" lvl="8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133" y="272789"/>
            <a:ext cx="3007958" cy="1161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9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574526" y="272790"/>
            <a:ext cx="5110949" cy="5847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31412" algn="l" rtl="0"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197"/>
            </a:lvl1pPr>
            <a:lvl2pPr marL="913578" lvl="1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798"/>
            </a:lvl2pPr>
            <a:lvl3pPr marL="1370366" lvl="2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3pPr>
            <a:lvl4pPr marL="1827154" lvl="3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4pPr>
            <a:lvl5pPr marL="2283942" lvl="4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998"/>
            </a:lvl5pPr>
            <a:lvl6pPr marL="2740732" lvl="5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6pPr>
            <a:lvl7pPr marL="3197520" lvl="6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7pPr>
            <a:lvl8pPr marL="3654308" lvl="7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8pPr>
            <a:lvl9pPr marL="4111097" lvl="8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133" y="1433729"/>
            <a:ext cx="3007958" cy="468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2283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99"/>
            </a:lvl1pPr>
            <a:lvl2pPr marL="913578" lvl="1" indent="-2283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99"/>
            </a:lvl2pPr>
            <a:lvl3pPr marL="1370366" lvl="2" indent="-2283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99"/>
            </a:lvl3pPr>
            <a:lvl4pPr marL="1827154" lvl="3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4pPr>
            <a:lvl5pPr marL="2283942" lvl="4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5pPr>
            <a:lvl6pPr marL="2740732" lvl="5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6pPr>
            <a:lvl7pPr marL="3197520" lvl="6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7pPr>
            <a:lvl8pPr marL="3654308" lvl="7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8pPr>
            <a:lvl9pPr marL="4111097" lvl="8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133" y="1533647"/>
            <a:ext cx="4039506" cy="63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398" b="1"/>
            </a:lvl1pPr>
            <a:lvl2pPr marL="913578" lvl="1" indent="-2283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998" b="1"/>
            </a:lvl2pPr>
            <a:lvl3pPr marL="1370366" lvl="2" indent="-2283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799" b="1"/>
            </a:lvl3pPr>
            <a:lvl4pPr marL="1827154" lvl="3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4pPr>
            <a:lvl5pPr marL="2283942" lvl="4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5pPr>
            <a:lvl6pPr marL="2740732" lvl="5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6pPr>
            <a:lvl7pPr marL="3197520" lvl="6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7pPr>
            <a:lvl8pPr marL="3654308" lvl="7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8pPr>
            <a:lvl9pPr marL="4111097" lvl="8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133" y="2172798"/>
            <a:ext cx="4039506" cy="394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1pPr>
            <a:lvl2pPr marL="913578" lvl="1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3pPr>
            <a:lvl4pPr marL="1827154" lvl="3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599"/>
            </a:lvl4pPr>
            <a:lvl5pPr marL="2283942" lvl="4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599"/>
            </a:lvl5pPr>
            <a:lvl6pPr marL="2740732" lvl="5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6pPr>
            <a:lvl7pPr marL="3197520" lvl="6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7pPr>
            <a:lvl8pPr marL="3654308" lvl="7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8pPr>
            <a:lvl9pPr marL="4111097" lvl="8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4342" y="1533647"/>
            <a:ext cx="4041306" cy="63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398" b="1"/>
            </a:lvl1pPr>
            <a:lvl2pPr marL="913578" lvl="1" indent="-2283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998" b="1"/>
            </a:lvl2pPr>
            <a:lvl3pPr marL="1370366" lvl="2" indent="-2283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799" b="1"/>
            </a:lvl3pPr>
            <a:lvl4pPr marL="1827154" lvl="3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4pPr>
            <a:lvl5pPr marL="2283942" lvl="4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5pPr>
            <a:lvl6pPr marL="2740732" lvl="5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6pPr>
            <a:lvl7pPr marL="3197520" lvl="6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7pPr>
            <a:lvl8pPr marL="3654308" lvl="7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8pPr>
            <a:lvl9pPr marL="4111097" lvl="8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4342" y="2172798"/>
            <a:ext cx="4041306" cy="394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1pPr>
            <a:lvl2pPr marL="913578" lvl="1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3pPr>
            <a:lvl4pPr marL="1827154" lvl="3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599"/>
            </a:lvl4pPr>
            <a:lvl5pPr marL="2283942" lvl="4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599"/>
            </a:lvl5pPr>
            <a:lvl6pPr marL="2740732" lvl="5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6pPr>
            <a:lvl7pPr marL="3197520" lvl="6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7pPr>
            <a:lvl8pPr marL="3654308" lvl="7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8pPr>
            <a:lvl9pPr marL="4111097" lvl="8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133" y="1598672"/>
            <a:ext cx="4038006" cy="452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98"/>
            </a:lvl1pPr>
            <a:lvl2pPr marL="913578" lvl="1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398"/>
            </a:lvl2pPr>
            <a:lvl3pPr marL="1370366" lvl="2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99"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99"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7517" y="1598672"/>
            <a:ext cx="4038006" cy="452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98"/>
            </a:lvl1pPr>
            <a:lvl2pPr marL="913578" lvl="1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398"/>
            </a:lvl2pPr>
            <a:lvl3pPr marL="1370366" lvl="2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99"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99"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722207" y="4402690"/>
            <a:ext cx="7771258" cy="136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97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22207" y="2903936"/>
            <a:ext cx="7771258" cy="1498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998">
                <a:solidFill>
                  <a:srgbClr val="888888"/>
                </a:solidFill>
              </a:defRPr>
            </a:lvl1pPr>
            <a:lvl2pPr marL="913578" lvl="1" indent="-228394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799">
                <a:solidFill>
                  <a:srgbClr val="888888"/>
                </a:solidFill>
              </a:defRPr>
            </a:lvl2pPr>
            <a:lvl3pPr marL="1370366" lvl="2" indent="-228394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599">
                <a:solidFill>
                  <a:srgbClr val="888888"/>
                </a:solidFill>
              </a:defRPr>
            </a:lvl3pPr>
            <a:lvl4pPr marL="1827154" lvl="3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4pPr>
            <a:lvl5pPr marL="2283942" lvl="4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5pPr>
            <a:lvl6pPr marL="2740732" lvl="5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6pPr>
            <a:lvl7pPr marL="3197520" lvl="6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7pPr>
            <a:lvl8pPr marL="3654308" lvl="7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8pPr>
            <a:lvl9pPr marL="4111097" lvl="8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620599" y="10070995"/>
            <a:ext cx="29158114" cy="28487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3578" lvl="1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A498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620599" y="10070995"/>
            <a:ext cx="29158114" cy="28487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9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999309" y="6760108"/>
            <a:ext cx="29389735" cy="1445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lvl="0" algn="ctr">
              <a:buClr>
                <a:srgbClr val="004846"/>
              </a:buClr>
              <a:buSzPts val="9800"/>
            </a:pPr>
            <a:r>
              <a:rPr lang="pt-BR" sz="8793" b="1" dirty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unito"/>
                <a:ea typeface="Nunito"/>
                <a:cs typeface="Nunito"/>
                <a:sym typeface="Nunito"/>
              </a:rPr>
              <a:t>Ceratite epitelial herpética</a:t>
            </a:r>
            <a:endParaRPr sz="8793" dirty="0"/>
          </a:p>
        </p:txBody>
      </p:sp>
      <p:sp>
        <p:nvSpPr>
          <p:cNvPr id="86" name="Shape 86"/>
          <p:cNvSpPr txBox="1"/>
          <p:nvPr/>
        </p:nvSpPr>
        <p:spPr>
          <a:xfrm>
            <a:off x="999309" y="9257993"/>
            <a:ext cx="30307771" cy="1752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algn="ctr">
              <a:buClr>
                <a:schemeClr val="dk1"/>
              </a:buClr>
              <a:buSzPts val="4000"/>
            </a:pPr>
            <a:r>
              <a:rPr lang="en-US" sz="5396" b="1" dirty="0">
                <a:solidFill>
                  <a:schemeClr val="dk1"/>
                </a:solidFill>
              </a:rPr>
              <a:t>Caio Costa Santos¹, Nicole Nogueira Rodrigues¹, Luiza Boava¹</a:t>
            </a:r>
          </a:p>
          <a:p>
            <a:pPr algn="ctr">
              <a:buClr>
                <a:schemeClr val="dk1"/>
              </a:buClr>
              <a:buSzPts val="4000"/>
            </a:pPr>
            <a:r>
              <a:rPr lang="en-US" sz="5396" dirty="0">
                <a:solidFill>
                  <a:schemeClr val="dk1"/>
                </a:solidFill>
              </a:rPr>
              <a:t>¹ </a:t>
            </a:r>
            <a:r>
              <a:rPr lang="en-US" sz="5396" dirty="0" err="1">
                <a:solidFill>
                  <a:schemeClr val="dk1"/>
                </a:solidFill>
              </a:rPr>
              <a:t>Residente</a:t>
            </a:r>
            <a:r>
              <a:rPr lang="en-US" sz="5396" dirty="0">
                <a:solidFill>
                  <a:schemeClr val="dk1"/>
                </a:solidFill>
              </a:rPr>
              <a:t> </a:t>
            </a:r>
            <a:r>
              <a:rPr lang="en-US" sz="5396" dirty="0" err="1">
                <a:solidFill>
                  <a:schemeClr val="dk1"/>
                </a:solidFill>
              </a:rPr>
              <a:t>em</a:t>
            </a:r>
            <a:r>
              <a:rPr lang="en-US" sz="5396" dirty="0">
                <a:solidFill>
                  <a:schemeClr val="dk1"/>
                </a:solidFill>
              </a:rPr>
              <a:t> </a:t>
            </a:r>
            <a:r>
              <a:rPr lang="en-US" sz="5396" dirty="0" err="1">
                <a:solidFill>
                  <a:schemeClr val="dk1"/>
                </a:solidFill>
              </a:rPr>
              <a:t>Oftalmologia</a:t>
            </a:r>
            <a:r>
              <a:rPr lang="en-US" sz="5396" dirty="0">
                <a:solidFill>
                  <a:schemeClr val="dk1"/>
                </a:solidFill>
              </a:rPr>
              <a:t> pela </a:t>
            </a:r>
            <a:r>
              <a:rPr lang="en-US" sz="5396" dirty="0" err="1">
                <a:solidFill>
                  <a:schemeClr val="dk1"/>
                </a:solidFill>
              </a:rPr>
              <a:t>Faculdade</a:t>
            </a:r>
            <a:r>
              <a:rPr lang="en-US" sz="5396" dirty="0">
                <a:solidFill>
                  <a:schemeClr val="dk1"/>
                </a:solidFill>
              </a:rPr>
              <a:t> de </a:t>
            </a:r>
            <a:r>
              <a:rPr lang="en-US" sz="5396" dirty="0" err="1">
                <a:solidFill>
                  <a:schemeClr val="dk1"/>
                </a:solidFill>
              </a:rPr>
              <a:t>Medicina</a:t>
            </a:r>
            <a:r>
              <a:rPr lang="en-US" sz="5396" dirty="0">
                <a:solidFill>
                  <a:schemeClr val="dk1"/>
                </a:solidFill>
              </a:rPr>
              <a:t> de </a:t>
            </a:r>
            <a:r>
              <a:rPr lang="en-US" sz="5396" dirty="0" err="1">
                <a:solidFill>
                  <a:schemeClr val="dk1"/>
                </a:solidFill>
              </a:rPr>
              <a:t>Botucatu</a:t>
            </a:r>
            <a:r>
              <a:rPr lang="en-US" sz="5396" dirty="0">
                <a:solidFill>
                  <a:schemeClr val="dk1"/>
                </a:solidFill>
              </a:rPr>
              <a:t> (FMB/UNESP)</a:t>
            </a:r>
          </a:p>
        </p:txBody>
      </p:sp>
      <p:sp>
        <p:nvSpPr>
          <p:cNvPr id="92" name="Shape 92"/>
          <p:cNvSpPr/>
          <p:nvPr/>
        </p:nvSpPr>
        <p:spPr>
          <a:xfrm>
            <a:off x="999309" y="16609507"/>
            <a:ext cx="30375284" cy="1690621"/>
          </a:xfrm>
          <a:prstGeom prst="roundRect">
            <a:avLst>
              <a:gd name="adj" fmla="val 16667"/>
            </a:avLst>
          </a:prstGeom>
          <a:solidFill>
            <a:srgbClr val="005C56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335" tIns="45654" rIns="91335" bIns="45654" anchor="ctr" anchorCtr="0">
            <a:noAutofit/>
          </a:bodyPr>
          <a:lstStyle/>
          <a:p>
            <a:pPr algn="ctr">
              <a:buClr>
                <a:srgbClr val="FFFFFF"/>
              </a:buClr>
              <a:buSzPts val="8500"/>
            </a:pPr>
            <a:r>
              <a:rPr lang="pt-BR" sz="7193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D</a:t>
            </a:r>
            <a:r>
              <a:rPr lang="en-US" sz="7193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ESCRIÇÃO</a:t>
            </a:r>
            <a:endParaRPr sz="1399" dirty="0"/>
          </a:p>
        </p:txBody>
      </p:sp>
      <p:sp>
        <p:nvSpPr>
          <p:cNvPr id="105" name="Shape 105"/>
          <p:cNvSpPr txBox="1"/>
          <p:nvPr/>
        </p:nvSpPr>
        <p:spPr>
          <a:xfrm>
            <a:off x="999309" y="18768314"/>
            <a:ext cx="30307771" cy="562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lvl="0" algn="just">
              <a:buClr>
                <a:schemeClr val="dk1"/>
              </a:buClr>
              <a:buSzPts val="4000"/>
            </a:pPr>
            <a:r>
              <a:rPr lang="pt-BR" sz="5995" dirty="0"/>
              <a:t>Imagem de paciente atendido no pronto socorro que à biomicroscopia com luz azul de cobalto e corante fluoresceína evidenciava vesículas epiteliais coalescentes formando lesão arboriforme com bulbos terminais (úlcera dendrítica), aspecto característico da ceratite epitelial herpética. </a:t>
            </a:r>
          </a:p>
          <a:p>
            <a:pPr lvl="0" algn="just">
              <a:buClr>
                <a:schemeClr val="dk1"/>
              </a:buClr>
              <a:buSzPts val="4000"/>
            </a:pPr>
            <a:endParaRPr lang="pt-BR" sz="5995" dirty="0"/>
          </a:p>
          <a:p>
            <a:pPr lvl="0" algn="just">
              <a:buClr>
                <a:schemeClr val="dk1"/>
              </a:buClr>
              <a:buSzPts val="4000"/>
            </a:pPr>
            <a:r>
              <a:rPr lang="pt-BR" sz="5995" dirty="0"/>
              <a:t>Palavras chave: ceratite, herpes, córnea. </a:t>
            </a:r>
            <a:endParaRPr sz="5995" dirty="0"/>
          </a:p>
        </p:txBody>
      </p:sp>
      <p:pic>
        <p:nvPicPr>
          <p:cNvPr id="5" name="Imagem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739DECA-546B-030F-42E1-430EAE5D5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" y="238203"/>
            <a:ext cx="19513767" cy="4767837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7D7502F9-046C-640F-BDD2-D7D52DACA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9067" y="96237"/>
            <a:ext cx="4931393" cy="49313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739DECA-546B-030F-42E1-430EAE5D5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" y="238203"/>
            <a:ext cx="19513767" cy="4767837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7D7502F9-046C-640F-BDD2-D7D52DACA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9067" y="96237"/>
            <a:ext cx="4931393" cy="4931393"/>
          </a:xfrm>
          <a:prstGeom prst="rect">
            <a:avLst/>
          </a:prstGeom>
        </p:spPr>
      </p:pic>
      <p:pic>
        <p:nvPicPr>
          <p:cNvPr id="3" name="Imagem 2" descr="Uma imagem contendo verde, jogo, luz, monitor&#10;&#10;Descrição gerada automaticamente">
            <a:extLst>
              <a:ext uri="{FF2B5EF4-FFF2-40B4-BE49-F238E27FC236}">
                <a16:creationId xmlns:a16="http://schemas.microsoft.com/office/drawing/2014/main" id="{6C649CD2-7C18-CE38-2D2E-B6646F583A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5244" y="9727591"/>
            <a:ext cx="24688800" cy="285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17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8794</TotalTime>
  <Words>78</Words>
  <Application>Microsoft Office PowerPoint</Application>
  <PresentationFormat>Personalizar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Nunito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Conrado</dc:creator>
  <cp:lastModifiedBy>Caio Costa Santos</cp:lastModifiedBy>
  <cp:revision>23</cp:revision>
  <dcterms:modified xsi:type="dcterms:W3CDTF">2024-01-04T18:24:58Z</dcterms:modified>
</cp:coreProperties>
</file>