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318" autoAdjust="0"/>
    <p:restoredTop sz="94660"/>
  </p:normalViewPr>
  <p:slideViewPr>
    <p:cSldViewPr snapToGrid="0">
      <p:cViewPr varScale="1">
        <p:scale>
          <a:sx n="22" d="100"/>
          <a:sy n="22" d="100"/>
        </p:scale>
        <p:origin x="71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F43B-CF30-4799-95F8-895EBC5C992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686F-60E0-4A8A-A500-38849CEA12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6397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F43B-CF30-4799-95F8-895EBC5C992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686F-60E0-4A8A-A500-38849CEA12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066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F43B-CF30-4799-95F8-895EBC5C992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686F-60E0-4A8A-A500-38849CEA12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438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F43B-CF30-4799-95F8-895EBC5C992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686F-60E0-4A8A-A500-38849CEA12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2503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F43B-CF30-4799-95F8-895EBC5C992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686F-60E0-4A8A-A500-38849CEA12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6172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F43B-CF30-4799-95F8-895EBC5C992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686F-60E0-4A8A-A500-38849CEA12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091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F43B-CF30-4799-95F8-895EBC5C992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686F-60E0-4A8A-A500-38849CEA12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919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F43B-CF30-4799-95F8-895EBC5C992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686F-60E0-4A8A-A500-38849CEA12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5815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F43B-CF30-4799-95F8-895EBC5C992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686F-60E0-4A8A-A500-38849CEA12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0826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F43B-CF30-4799-95F8-895EBC5C992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686F-60E0-4A8A-A500-38849CEA12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126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F43B-CF30-4799-95F8-895EBC5C992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686F-60E0-4A8A-A500-38849CEA12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7675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1F43B-CF30-4799-95F8-895EBC5C992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9686F-60E0-4A8A-A500-38849CEA12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371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D7DE5B-73AF-5856-725A-17E40D3411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9946" y="3635960"/>
            <a:ext cx="27539395" cy="2865569"/>
          </a:xfrm>
        </p:spPr>
        <p:txBody>
          <a:bodyPr>
            <a:normAutofit/>
          </a:bodyPr>
          <a:lstStyle/>
          <a:p>
            <a:r>
              <a:rPr lang="pt-BR" sz="1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Hialose</a:t>
            </a:r>
            <a:r>
              <a:rPr lang="pt-BR" sz="1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Asteroide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CD76C0D-C9AE-F9C2-0B5C-B8C7108F6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9909" y="10429877"/>
            <a:ext cx="24299466" cy="7023360"/>
          </a:xfrm>
        </p:spPr>
        <p:txBody>
          <a:bodyPr>
            <a:normAutofit/>
          </a:bodyPr>
          <a:lstStyle/>
          <a:p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Autores: </a:t>
            </a:r>
            <a:r>
              <a:rPr lang="en-GB" sz="8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Gustavo </a:t>
            </a:r>
            <a:r>
              <a:rPr lang="en-GB" sz="8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Nabuco</a:t>
            </a:r>
            <a:r>
              <a:rPr lang="en-GB" sz="8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Faro </a:t>
            </a:r>
            <a:r>
              <a:rPr lang="en-GB" sz="8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Dantas</a:t>
            </a:r>
            <a:r>
              <a:rPr lang="en-GB" sz="8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Baptista</a:t>
            </a:r>
            <a:r>
              <a:rPr lang="en-GB" sz="8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en-GB" sz="8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Yanne</a:t>
            </a:r>
            <a:r>
              <a:rPr lang="en-GB" sz="8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Viana Souza </a:t>
            </a:r>
            <a:r>
              <a:rPr lang="en-GB" sz="8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Nabuco</a:t>
            </a:r>
            <a:r>
              <a:rPr lang="en-GB" sz="8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sz="8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GB" sz="8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Tiago </a:t>
            </a:r>
            <a:r>
              <a:rPr lang="en-GB" sz="8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Guimarães</a:t>
            </a:r>
            <a:r>
              <a:rPr lang="en-GB" sz="8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Grana, </a:t>
            </a:r>
            <a:r>
              <a:rPr lang="en-GB" sz="8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Vítor</a:t>
            </a:r>
            <a:r>
              <a:rPr lang="en-GB" sz="8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Alcantara </a:t>
            </a:r>
            <a:r>
              <a:rPr lang="en-GB" sz="8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Pionório</a:t>
            </a:r>
            <a:r>
              <a:rPr lang="en-GB" sz="8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Cristiane </a:t>
            </a:r>
            <a:r>
              <a:rPr lang="en-GB" sz="8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Bezerra</a:t>
            </a:r>
            <a:r>
              <a:rPr lang="en-GB" sz="8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da Cruz Costa</a:t>
            </a:r>
            <a:endParaRPr lang="pt-BR" sz="8000" dirty="0"/>
          </a:p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ACC638B-0B11-15FD-067E-F56D3837D0AA}"/>
              </a:ext>
            </a:extLst>
          </p:cNvPr>
          <p:cNvSpPr txBox="1"/>
          <p:nvPr/>
        </p:nvSpPr>
        <p:spPr>
          <a:xfrm>
            <a:off x="6141242" y="17684023"/>
            <a:ext cx="2011680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Instituição: Universidade Federal da Paraíba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C73D70E-F0DB-2442-AB55-67FB7D84C874}"/>
              </a:ext>
            </a:extLst>
          </p:cNvPr>
          <p:cNvSpPr txBox="1"/>
          <p:nvPr/>
        </p:nvSpPr>
        <p:spPr>
          <a:xfrm>
            <a:off x="2429946" y="22444364"/>
            <a:ext cx="27539395" cy="1228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 Hialose Asteroide, primeiramente descrita por Benson, e posteriormente estudada por </a:t>
            </a:r>
            <a:r>
              <a:rPr lang="pt-BR" sz="8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Luxenberg</a:t>
            </a:r>
            <a: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8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Sime</a:t>
            </a:r>
            <a: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é uma doença benigna, de origem desconhecida, porém relacionada com hipermetropia, diabetes mellitus, hipertensão arterial e hipercolesterolemia. É caracterizada por múltiplas partículas de cor branco-amarelada, redondas e birrefringentes, dispersas no vítreo, formadas por fosfato e cálcio. Sua incidência é de 0,5%. É associada ao envelhecimento e tem mecanismos ainda desconhecidos. </a:t>
            </a:r>
          </a:p>
        </p:txBody>
      </p:sp>
    </p:spTree>
    <p:extLst>
      <p:ext uri="{BB962C8B-B14F-4D97-AF65-F5344CB8AC3E}">
        <p14:creationId xmlns:p14="http://schemas.microsoft.com/office/powerpoint/2010/main" val="996479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9CCC9ACE-DED0-181E-7193-EB54DBB029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400479" cy="43200638"/>
          </a:xfrm>
        </p:spPr>
      </p:pic>
    </p:spTree>
    <p:extLst>
      <p:ext uri="{BB962C8B-B14F-4D97-AF65-F5344CB8AC3E}">
        <p14:creationId xmlns:p14="http://schemas.microsoft.com/office/powerpoint/2010/main" val="2353068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182</TotalTime>
  <Words>113</Words>
  <Application>Microsoft Macintosh PowerPoint</Application>
  <PresentationFormat>Custom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do Office</vt:lpstr>
      <vt:lpstr>Hialose Asteroide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Hialose Asteroide</dc:title>
  <dc:creator>vit0r hambabue</dc:creator>
  <cp:lastModifiedBy>Microsoft Office User</cp:lastModifiedBy>
  <cp:revision>5</cp:revision>
  <dcterms:created xsi:type="dcterms:W3CDTF">2024-01-29T01:20:34Z</dcterms:created>
  <dcterms:modified xsi:type="dcterms:W3CDTF">2024-01-31T20:45:39Z</dcterms:modified>
</cp:coreProperties>
</file>