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2F993B-3554-40CA-A5D9-6AF2593478F7}" v="40" dt="2024-01-31T22:23:44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5" d="100"/>
          <a:sy n="225" d="100"/>
        </p:scale>
        <p:origin x="182" y="-27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Valentim Goldenzon" userId="4dae6a8b262c4542" providerId="LiveId" clId="{B52F993B-3554-40CA-A5D9-6AF2593478F7}"/>
    <pc:docChg chg="undo custSel modSld modMainMaster">
      <pc:chgData name="Rafaela Valentim Goldenzon" userId="4dae6a8b262c4542" providerId="LiveId" clId="{B52F993B-3554-40CA-A5D9-6AF2593478F7}" dt="2024-02-01T00:18:01.736" v="1776" actId="20577"/>
      <pc:docMkLst>
        <pc:docMk/>
      </pc:docMkLst>
      <pc:sldChg chg="addSp delSp modSp mod">
        <pc:chgData name="Rafaela Valentim Goldenzon" userId="4dae6a8b262c4542" providerId="LiveId" clId="{B52F993B-3554-40CA-A5D9-6AF2593478F7}" dt="2024-02-01T00:18:01.736" v="1776" actId="20577"/>
        <pc:sldMkLst>
          <pc:docMk/>
          <pc:sldMk cId="734094553" sldId="256"/>
        </pc:sldMkLst>
        <pc:spChg chg="add del mod">
          <ac:chgData name="Rafaela Valentim Goldenzon" userId="4dae6a8b262c4542" providerId="LiveId" clId="{B52F993B-3554-40CA-A5D9-6AF2593478F7}" dt="2024-01-31T20:54:53.885" v="1348" actId="478"/>
          <ac:spMkLst>
            <pc:docMk/>
            <pc:sldMk cId="734094553" sldId="256"/>
            <ac:spMk id="2" creationId="{260E2397-429F-4C58-3237-285DF4892DAA}"/>
          </ac:spMkLst>
        </pc:spChg>
        <pc:spChg chg="add mod">
          <ac:chgData name="Rafaela Valentim Goldenzon" userId="4dae6a8b262c4542" providerId="LiveId" clId="{B52F993B-3554-40CA-A5D9-6AF2593478F7}" dt="2024-01-31T22:23:26.992" v="1713" actId="208"/>
          <ac:spMkLst>
            <pc:docMk/>
            <pc:sldMk cId="734094553" sldId="256"/>
            <ac:spMk id="2" creationId="{C15E4D5E-32D8-48A4-1CE3-76802F3E1443}"/>
          </ac:spMkLst>
        </pc:spChg>
        <pc:spChg chg="add del mod">
          <ac:chgData name="Rafaela Valentim Goldenzon" userId="4dae6a8b262c4542" providerId="LiveId" clId="{B52F993B-3554-40CA-A5D9-6AF2593478F7}" dt="2024-01-31T20:55:02.233" v="1350" actId="478"/>
          <ac:spMkLst>
            <pc:docMk/>
            <pc:sldMk cId="734094553" sldId="256"/>
            <ac:spMk id="4" creationId="{A2806DFE-1232-AA34-4029-0000D1F9BC39}"/>
          </ac:spMkLst>
        </pc:spChg>
        <pc:spChg chg="add mod">
          <ac:chgData name="Rafaela Valentim Goldenzon" userId="4dae6a8b262c4542" providerId="LiveId" clId="{B52F993B-3554-40CA-A5D9-6AF2593478F7}" dt="2024-01-31T22:24:32.335" v="1720" actId="14100"/>
          <ac:spMkLst>
            <pc:docMk/>
            <pc:sldMk cId="734094553" sldId="256"/>
            <ac:spMk id="4" creationId="{DBCA35BA-E322-458B-F3D6-2891746C13B1}"/>
          </ac:spMkLst>
        </pc:spChg>
        <pc:spChg chg="add del mod ord">
          <ac:chgData name="Rafaela Valentim Goldenzon" userId="4dae6a8b262c4542" providerId="LiveId" clId="{B52F993B-3554-40CA-A5D9-6AF2593478F7}" dt="2024-01-31T20:55:36.971" v="1375" actId="478"/>
          <ac:spMkLst>
            <pc:docMk/>
            <pc:sldMk cId="734094553" sldId="256"/>
            <ac:spMk id="7" creationId="{D12EBA3B-6455-BB5B-DB82-71877A8C0098}"/>
          </ac:spMkLst>
        </pc:spChg>
        <pc:spChg chg="mod">
          <ac:chgData name="Rafaela Valentim Goldenzon" userId="4dae6a8b262c4542" providerId="LiveId" clId="{B52F993B-3554-40CA-A5D9-6AF2593478F7}" dt="2024-01-31T21:07:04.094" v="1497" actId="948"/>
          <ac:spMkLst>
            <pc:docMk/>
            <pc:sldMk cId="734094553" sldId="256"/>
            <ac:spMk id="8" creationId="{03DCFAD5-4240-E08C-5276-543D1EB3A6B9}"/>
          </ac:spMkLst>
        </pc:spChg>
        <pc:spChg chg="mod">
          <ac:chgData name="Rafaela Valentim Goldenzon" userId="4dae6a8b262c4542" providerId="LiveId" clId="{B52F993B-3554-40CA-A5D9-6AF2593478F7}" dt="2024-01-31T21:31:01.434" v="1703" actId="20577"/>
          <ac:spMkLst>
            <pc:docMk/>
            <pc:sldMk cId="734094553" sldId="256"/>
            <ac:spMk id="10" creationId="{00000000-0000-0000-0000-000000000000}"/>
          </ac:spMkLst>
        </pc:spChg>
        <pc:spChg chg="mod">
          <ac:chgData name="Rafaela Valentim Goldenzon" userId="4dae6a8b262c4542" providerId="LiveId" clId="{B52F993B-3554-40CA-A5D9-6AF2593478F7}" dt="2024-02-01T00:18:01.736" v="1776" actId="20577"/>
          <ac:spMkLst>
            <pc:docMk/>
            <pc:sldMk cId="734094553" sldId="256"/>
            <ac:spMk id="11" creationId="{00000000-0000-0000-0000-000000000000}"/>
          </ac:spMkLst>
        </pc:spChg>
        <pc:spChg chg="mod">
          <ac:chgData name="Rafaela Valentim Goldenzon" userId="4dae6a8b262c4542" providerId="LiveId" clId="{B52F993B-3554-40CA-A5D9-6AF2593478F7}" dt="2024-01-31T20:04:52.851" v="912"/>
          <ac:spMkLst>
            <pc:docMk/>
            <pc:sldMk cId="734094553" sldId="256"/>
            <ac:spMk id="12" creationId="{00000000-0000-0000-0000-000000000000}"/>
          </ac:spMkLst>
        </pc:spChg>
        <pc:spChg chg="add del mod">
          <ac:chgData name="Rafaela Valentim Goldenzon" userId="4dae6a8b262c4542" providerId="LiveId" clId="{B52F993B-3554-40CA-A5D9-6AF2593478F7}" dt="2024-01-31T20:30:51.610" v="1157" actId="478"/>
          <ac:spMkLst>
            <pc:docMk/>
            <pc:sldMk cId="734094553" sldId="256"/>
            <ac:spMk id="13" creationId="{F2F5A6D5-407C-BBDE-C70A-619065690D29}"/>
          </ac:spMkLst>
        </pc:spChg>
        <pc:spChg chg="add mod">
          <ac:chgData name="Rafaela Valentim Goldenzon" userId="4dae6a8b262c4542" providerId="LiveId" clId="{B52F993B-3554-40CA-A5D9-6AF2593478F7}" dt="2024-01-31T21:30:24.489" v="1700" actId="123"/>
          <ac:spMkLst>
            <pc:docMk/>
            <pc:sldMk cId="734094553" sldId="256"/>
            <ac:spMk id="15" creationId="{97F1D3E7-2254-6467-E244-AFABFA00AA44}"/>
          </ac:spMkLst>
        </pc:spChg>
        <pc:spChg chg="add mod">
          <ac:chgData name="Rafaela Valentim Goldenzon" userId="4dae6a8b262c4542" providerId="LiveId" clId="{B52F993B-3554-40CA-A5D9-6AF2593478F7}" dt="2024-01-31T21:29:50.420" v="1698" actId="1076"/>
          <ac:spMkLst>
            <pc:docMk/>
            <pc:sldMk cId="734094553" sldId="256"/>
            <ac:spMk id="16" creationId="{7FD502AB-DA27-CEDD-B07E-3608F1EE4A9A}"/>
          </ac:spMkLst>
        </pc:spChg>
        <pc:spChg chg="add mod">
          <ac:chgData name="Rafaela Valentim Goldenzon" userId="4dae6a8b262c4542" providerId="LiveId" clId="{B52F993B-3554-40CA-A5D9-6AF2593478F7}" dt="2024-01-31T21:30:33.843" v="1701" actId="1076"/>
          <ac:spMkLst>
            <pc:docMk/>
            <pc:sldMk cId="734094553" sldId="256"/>
            <ac:spMk id="17" creationId="{C79A181E-A27B-7BDA-EB2B-A19FBD14C220}"/>
          </ac:spMkLst>
        </pc:spChg>
        <pc:spChg chg="add del mod">
          <ac:chgData name="Rafaela Valentim Goldenzon" userId="4dae6a8b262c4542" providerId="LiveId" clId="{B52F993B-3554-40CA-A5D9-6AF2593478F7}" dt="2024-01-31T20:36:54.770" v="1224" actId="478"/>
          <ac:spMkLst>
            <pc:docMk/>
            <pc:sldMk cId="734094553" sldId="256"/>
            <ac:spMk id="18" creationId="{29DB300D-117F-0892-6B57-EB94EFAB0BF2}"/>
          </ac:spMkLst>
        </pc:spChg>
        <pc:spChg chg="add del mod">
          <ac:chgData name="Rafaela Valentim Goldenzon" userId="4dae6a8b262c4542" providerId="LiveId" clId="{B52F993B-3554-40CA-A5D9-6AF2593478F7}" dt="2024-01-28T21:18:12.290" v="484"/>
          <ac:spMkLst>
            <pc:docMk/>
            <pc:sldMk cId="734094553" sldId="256"/>
            <ac:spMk id="18" creationId="{C4DD7261-87EA-CE58-9BAB-D95CFFA93EB3}"/>
          </ac:spMkLst>
        </pc:spChg>
        <pc:spChg chg="add del mod">
          <ac:chgData name="Rafaela Valentim Goldenzon" userId="4dae6a8b262c4542" providerId="LiveId" clId="{B52F993B-3554-40CA-A5D9-6AF2593478F7}" dt="2024-01-31T20:38:46.994" v="1254" actId="478"/>
          <ac:spMkLst>
            <pc:docMk/>
            <pc:sldMk cId="734094553" sldId="256"/>
            <ac:spMk id="19" creationId="{2361ACAD-F3CD-EF27-8314-49192732E47F}"/>
          </ac:spMkLst>
        </pc:spChg>
        <pc:spChg chg="add del mod">
          <ac:chgData name="Rafaela Valentim Goldenzon" userId="4dae6a8b262c4542" providerId="LiveId" clId="{B52F993B-3554-40CA-A5D9-6AF2593478F7}" dt="2024-01-31T20:28:58.024" v="1137" actId="478"/>
          <ac:spMkLst>
            <pc:docMk/>
            <pc:sldMk cId="734094553" sldId="256"/>
            <ac:spMk id="20" creationId="{53F0D53D-73E2-EEED-AC50-99C65EA1C662}"/>
          </ac:spMkLst>
        </pc:spChg>
        <pc:spChg chg="add del mod">
          <ac:chgData name="Rafaela Valentim Goldenzon" userId="4dae6a8b262c4542" providerId="LiveId" clId="{B52F993B-3554-40CA-A5D9-6AF2593478F7}" dt="2024-01-31T20:19:15.094" v="1066" actId="478"/>
          <ac:spMkLst>
            <pc:docMk/>
            <pc:sldMk cId="734094553" sldId="256"/>
            <ac:spMk id="21" creationId="{54CAA918-2EC2-A14E-B7DA-81B7394E3D8F}"/>
          </ac:spMkLst>
        </pc:spChg>
        <pc:spChg chg="add del mod">
          <ac:chgData name="Rafaela Valentim Goldenzon" userId="4dae6a8b262c4542" providerId="LiveId" clId="{B52F993B-3554-40CA-A5D9-6AF2593478F7}" dt="2024-01-31T20:39:00.502" v="1258" actId="478"/>
          <ac:spMkLst>
            <pc:docMk/>
            <pc:sldMk cId="734094553" sldId="256"/>
            <ac:spMk id="22" creationId="{027F6951-1B36-0B36-1A41-31991B3C2908}"/>
          </ac:spMkLst>
        </pc:spChg>
        <pc:spChg chg="add del mod">
          <ac:chgData name="Rafaela Valentim Goldenzon" userId="4dae6a8b262c4542" providerId="LiveId" clId="{B52F993B-3554-40CA-A5D9-6AF2593478F7}" dt="2024-01-31T21:01:37.914" v="1453" actId="478"/>
          <ac:spMkLst>
            <pc:docMk/>
            <pc:sldMk cId="734094553" sldId="256"/>
            <ac:spMk id="23" creationId="{4705F572-266F-C63D-DEE2-09BE43591A64}"/>
          </ac:spMkLst>
        </pc:spChg>
        <pc:spChg chg="add del mod">
          <ac:chgData name="Rafaela Valentim Goldenzon" userId="4dae6a8b262c4542" providerId="LiveId" clId="{B52F993B-3554-40CA-A5D9-6AF2593478F7}" dt="2024-01-31T20:38:59.465" v="1257" actId="478"/>
          <ac:spMkLst>
            <pc:docMk/>
            <pc:sldMk cId="734094553" sldId="256"/>
            <ac:spMk id="24" creationId="{40740903-FD9B-14A0-C531-96E19D86911B}"/>
          </ac:spMkLst>
        </pc:spChg>
        <pc:spChg chg="add del mod">
          <ac:chgData name="Rafaela Valentim Goldenzon" userId="4dae6a8b262c4542" providerId="LiveId" clId="{B52F993B-3554-40CA-A5D9-6AF2593478F7}" dt="2024-01-31T20:22:57.080" v="1110" actId="478"/>
          <ac:spMkLst>
            <pc:docMk/>
            <pc:sldMk cId="734094553" sldId="256"/>
            <ac:spMk id="25" creationId="{469501FF-8E74-6143-0FCD-0067F116A2DF}"/>
          </ac:spMkLst>
        </pc:spChg>
        <pc:spChg chg="add del mod">
          <ac:chgData name="Rafaela Valentim Goldenzon" userId="4dae6a8b262c4542" providerId="LiveId" clId="{B52F993B-3554-40CA-A5D9-6AF2593478F7}" dt="2024-01-31T20:55:37.881" v="1376" actId="478"/>
          <ac:spMkLst>
            <pc:docMk/>
            <pc:sldMk cId="734094553" sldId="256"/>
            <ac:spMk id="26" creationId="{06416636-96A1-8E8B-5473-CB50D6B8C6E6}"/>
          </ac:spMkLst>
        </pc:spChg>
        <pc:spChg chg="add mod">
          <ac:chgData name="Rafaela Valentim Goldenzon" userId="4dae6a8b262c4542" providerId="LiveId" clId="{B52F993B-3554-40CA-A5D9-6AF2593478F7}" dt="2024-01-31T21:29:57.387" v="1699" actId="1076"/>
          <ac:spMkLst>
            <pc:docMk/>
            <pc:sldMk cId="734094553" sldId="256"/>
            <ac:spMk id="27" creationId="{C8D3D4DB-3E99-9A1E-CBFE-2C1B2323A469}"/>
          </ac:spMkLst>
        </pc:spChg>
        <pc:spChg chg="add del mod">
          <ac:chgData name="Rafaela Valentim Goldenzon" userId="4dae6a8b262c4542" providerId="LiveId" clId="{B52F993B-3554-40CA-A5D9-6AF2593478F7}" dt="2024-01-31T20:55:58.176" v="1378" actId="478"/>
          <ac:spMkLst>
            <pc:docMk/>
            <pc:sldMk cId="734094553" sldId="256"/>
            <ac:spMk id="28" creationId="{A6337FF7-C408-8A28-2E3A-3F73AFBEFA12}"/>
          </ac:spMkLst>
        </pc:spChg>
        <pc:spChg chg="add del mod ord">
          <ac:chgData name="Rafaela Valentim Goldenzon" userId="4dae6a8b262c4542" providerId="LiveId" clId="{B52F993B-3554-40CA-A5D9-6AF2593478F7}" dt="2024-01-31T20:55:59.039" v="1379" actId="478"/>
          <ac:spMkLst>
            <pc:docMk/>
            <pc:sldMk cId="734094553" sldId="256"/>
            <ac:spMk id="29" creationId="{818A45A0-93ED-1761-AD53-DA496A7DD06A}"/>
          </ac:spMkLst>
        </pc:spChg>
        <pc:spChg chg="add del mod">
          <ac:chgData name="Rafaela Valentim Goldenzon" userId="4dae6a8b262c4542" providerId="LiveId" clId="{B52F993B-3554-40CA-A5D9-6AF2593478F7}" dt="2024-01-31T20:56:26.818" v="1394" actId="478"/>
          <ac:spMkLst>
            <pc:docMk/>
            <pc:sldMk cId="734094553" sldId="256"/>
            <ac:spMk id="30" creationId="{0368C919-66AA-5D66-2F2B-D8D5573A6B0D}"/>
          </ac:spMkLst>
        </pc:spChg>
        <pc:spChg chg="add del mod">
          <ac:chgData name="Rafaela Valentim Goldenzon" userId="4dae6a8b262c4542" providerId="LiveId" clId="{B52F993B-3554-40CA-A5D9-6AF2593478F7}" dt="2024-01-31T20:56:27.743" v="1395" actId="478"/>
          <ac:spMkLst>
            <pc:docMk/>
            <pc:sldMk cId="734094553" sldId="256"/>
            <ac:spMk id="31" creationId="{28962656-D80A-C008-7494-006D08B53CF8}"/>
          </ac:spMkLst>
        </pc:spChg>
        <pc:spChg chg="add mod">
          <ac:chgData name="Rafaela Valentim Goldenzon" userId="4dae6a8b262c4542" providerId="LiveId" clId="{B52F993B-3554-40CA-A5D9-6AF2593478F7}" dt="2024-01-31T21:57:57.940" v="1706" actId="1076"/>
          <ac:spMkLst>
            <pc:docMk/>
            <pc:sldMk cId="734094553" sldId="256"/>
            <ac:spMk id="32" creationId="{A8E141CA-6F24-291D-3E24-A70346747160}"/>
          </ac:spMkLst>
        </pc:spChg>
        <pc:spChg chg="add mod">
          <ac:chgData name="Rafaela Valentim Goldenzon" userId="4dae6a8b262c4542" providerId="LiveId" clId="{B52F993B-3554-40CA-A5D9-6AF2593478F7}" dt="2024-01-31T21:28:37.922" v="1686" actId="1076"/>
          <ac:spMkLst>
            <pc:docMk/>
            <pc:sldMk cId="734094553" sldId="256"/>
            <ac:spMk id="33" creationId="{29BFEDC4-6B49-F963-1CC4-8EBEC51FDC96}"/>
          </ac:spMkLst>
        </pc:spChg>
        <pc:spChg chg="add mod">
          <ac:chgData name="Rafaela Valentim Goldenzon" userId="4dae6a8b262c4542" providerId="LiveId" clId="{B52F993B-3554-40CA-A5D9-6AF2593478F7}" dt="2024-01-31T21:28:41.062" v="1687" actId="1076"/>
          <ac:spMkLst>
            <pc:docMk/>
            <pc:sldMk cId="734094553" sldId="256"/>
            <ac:spMk id="34" creationId="{E9F118D2-86A9-26BA-528B-CD40D4BAD2BF}"/>
          </ac:spMkLst>
        </pc:spChg>
        <pc:spChg chg="add mod">
          <ac:chgData name="Rafaela Valentim Goldenzon" userId="4dae6a8b262c4542" providerId="LiveId" clId="{B52F993B-3554-40CA-A5D9-6AF2593478F7}" dt="2024-01-31T21:28:43.401" v="1688" actId="1076"/>
          <ac:spMkLst>
            <pc:docMk/>
            <pc:sldMk cId="734094553" sldId="256"/>
            <ac:spMk id="35" creationId="{6634BE17-C963-7EFB-7512-079B037B699C}"/>
          </ac:spMkLst>
        </pc:spChg>
        <pc:spChg chg="add mod">
          <ac:chgData name="Rafaela Valentim Goldenzon" userId="4dae6a8b262c4542" providerId="LiveId" clId="{B52F993B-3554-40CA-A5D9-6AF2593478F7}" dt="2024-01-31T21:28:49.098" v="1689" actId="1076"/>
          <ac:spMkLst>
            <pc:docMk/>
            <pc:sldMk cId="734094553" sldId="256"/>
            <ac:spMk id="36" creationId="{B58ED801-D249-40F9-56F5-BD0DB51C8499}"/>
          </ac:spMkLst>
        </pc:spChg>
        <pc:picChg chg="add mod modCrop">
          <ac:chgData name="Rafaela Valentim Goldenzon" userId="4dae6a8b262c4542" providerId="LiveId" clId="{B52F993B-3554-40CA-A5D9-6AF2593478F7}" dt="2024-01-31T21:29:04.371" v="1692" actId="1076"/>
          <ac:picMkLst>
            <pc:docMk/>
            <pc:sldMk cId="734094553" sldId="256"/>
            <ac:picMk id="3" creationId="{66A6BDA8-7098-5E12-1421-6F8BFE05B35C}"/>
          </ac:picMkLst>
        </pc:picChg>
        <pc:picChg chg="add mod modCrop">
          <ac:chgData name="Rafaela Valentim Goldenzon" userId="4dae6a8b262c4542" providerId="LiveId" clId="{B52F993B-3554-40CA-A5D9-6AF2593478F7}" dt="2024-01-31T21:28:59.818" v="1691" actId="1076"/>
          <ac:picMkLst>
            <pc:docMk/>
            <pc:sldMk cId="734094553" sldId="256"/>
            <ac:picMk id="5" creationId="{A6ABE7F8-424F-8BDC-F8A6-F2BD46291564}"/>
          </ac:picMkLst>
        </pc:picChg>
        <pc:picChg chg="mod">
          <ac:chgData name="Rafaela Valentim Goldenzon" userId="4dae6a8b262c4542" providerId="LiveId" clId="{B52F993B-3554-40CA-A5D9-6AF2593478F7}" dt="2024-01-31T20:04:52.851" v="912"/>
          <ac:picMkLst>
            <pc:docMk/>
            <pc:sldMk cId="734094553" sldId="256"/>
            <ac:picMk id="6" creationId="{DBA36AF8-1894-714D-AA7D-98A010FA418A}"/>
          </ac:picMkLst>
        </pc:picChg>
        <pc:picChg chg="add mod modCrop">
          <ac:chgData name="Rafaela Valentim Goldenzon" userId="4dae6a8b262c4542" providerId="LiveId" clId="{B52F993B-3554-40CA-A5D9-6AF2593478F7}" dt="2024-01-31T21:28:56.757" v="1690" actId="1076"/>
          <ac:picMkLst>
            <pc:docMk/>
            <pc:sldMk cId="734094553" sldId="256"/>
            <ac:picMk id="9" creationId="{EA4133BD-5A34-9BC9-8672-C9F0E7C435BF}"/>
          </ac:picMkLst>
        </pc:picChg>
        <pc:picChg chg="add mod">
          <ac:chgData name="Rafaela Valentim Goldenzon" userId="4dae6a8b262c4542" providerId="LiveId" clId="{B52F993B-3554-40CA-A5D9-6AF2593478F7}" dt="2024-01-31T21:29:16.845" v="1695" actId="1076"/>
          <ac:picMkLst>
            <pc:docMk/>
            <pc:sldMk cId="734094553" sldId="256"/>
            <ac:picMk id="14" creationId="{6C643707-2B24-F3E8-61E2-FB9A5E4FDA39}"/>
          </ac:picMkLst>
        </pc:picChg>
      </pc:sldChg>
      <pc:sldMasterChg chg="modSp modSldLayout">
        <pc:chgData name="Rafaela Valentim Goldenzon" userId="4dae6a8b262c4542" providerId="LiveId" clId="{B52F993B-3554-40CA-A5D9-6AF2593478F7}" dt="2024-01-31T20:04:52.851" v="912"/>
        <pc:sldMasterMkLst>
          <pc:docMk/>
          <pc:sldMasterMk cId="2371981499" sldId="2147483648"/>
        </pc:sldMasterMkLst>
        <pc:spChg chg="mod">
          <ac:chgData name="Rafaela Valentim Goldenzon" userId="4dae6a8b262c4542" providerId="LiveId" clId="{B52F993B-3554-40CA-A5D9-6AF2593478F7}" dt="2024-01-31T20:04:52.851" v="912"/>
          <ac:spMkLst>
            <pc:docMk/>
            <pc:sldMasterMk cId="2371981499" sldId="2147483648"/>
            <ac:spMk id="2" creationId="{00000000-0000-0000-0000-000000000000}"/>
          </ac:spMkLst>
        </pc:spChg>
        <pc:spChg chg="mod">
          <ac:chgData name="Rafaela Valentim Goldenzon" userId="4dae6a8b262c4542" providerId="LiveId" clId="{B52F993B-3554-40CA-A5D9-6AF2593478F7}" dt="2024-01-31T20:04:52.851" v="912"/>
          <ac:spMkLst>
            <pc:docMk/>
            <pc:sldMasterMk cId="2371981499" sldId="2147483648"/>
            <ac:spMk id="3" creationId="{00000000-0000-0000-0000-000000000000}"/>
          </ac:spMkLst>
        </pc:spChg>
        <pc:spChg chg="mod">
          <ac:chgData name="Rafaela Valentim Goldenzon" userId="4dae6a8b262c4542" providerId="LiveId" clId="{B52F993B-3554-40CA-A5D9-6AF2593478F7}" dt="2024-01-31T20:04:52.851" v="912"/>
          <ac:spMkLst>
            <pc:docMk/>
            <pc:sldMasterMk cId="2371981499" sldId="2147483648"/>
            <ac:spMk id="4" creationId="{00000000-0000-0000-0000-000000000000}"/>
          </ac:spMkLst>
        </pc:spChg>
        <pc:spChg chg="mod">
          <ac:chgData name="Rafaela Valentim Goldenzon" userId="4dae6a8b262c4542" providerId="LiveId" clId="{B52F993B-3554-40CA-A5D9-6AF2593478F7}" dt="2024-01-31T20:04:52.851" v="912"/>
          <ac:spMkLst>
            <pc:docMk/>
            <pc:sldMasterMk cId="2371981499" sldId="2147483648"/>
            <ac:spMk id="5" creationId="{00000000-0000-0000-0000-000000000000}"/>
          </ac:spMkLst>
        </pc:spChg>
        <pc:spChg chg="mod">
          <ac:chgData name="Rafaela Valentim Goldenzon" userId="4dae6a8b262c4542" providerId="LiveId" clId="{B52F993B-3554-40CA-A5D9-6AF2593478F7}" dt="2024-01-31T20:04:52.851" v="912"/>
          <ac:spMkLst>
            <pc:docMk/>
            <pc:sldMasterMk cId="2371981499" sldId="2147483648"/>
            <ac:spMk id="6" creationId="{00000000-0000-0000-0000-000000000000}"/>
          </ac:spMkLst>
        </pc:spChg>
        <pc:sldLayoutChg chg="modSp">
          <pc:chgData name="Rafaela Valentim Goldenzon" userId="4dae6a8b262c4542" providerId="LiveId" clId="{B52F993B-3554-40CA-A5D9-6AF2593478F7}" dt="2024-01-31T20:04:52.851" v="912"/>
          <pc:sldLayoutMkLst>
            <pc:docMk/>
            <pc:sldMasterMk cId="2371981499" sldId="2147483648"/>
            <pc:sldLayoutMk cId="71109646" sldId="2147483649"/>
          </pc:sldLayoutMkLst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71109646" sldId="2147483649"/>
              <ac:spMk id="2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71109646" sldId="2147483649"/>
              <ac:spMk id="3" creationId="{00000000-0000-0000-0000-000000000000}"/>
            </ac:spMkLst>
          </pc:spChg>
        </pc:sldLayoutChg>
        <pc:sldLayoutChg chg="modSp">
          <pc:chgData name="Rafaela Valentim Goldenzon" userId="4dae6a8b262c4542" providerId="LiveId" clId="{B52F993B-3554-40CA-A5D9-6AF2593478F7}" dt="2024-01-31T20:04:52.851" v="912"/>
          <pc:sldLayoutMkLst>
            <pc:docMk/>
            <pc:sldMasterMk cId="2371981499" sldId="2147483648"/>
            <pc:sldLayoutMk cId="1539310788" sldId="2147483651"/>
          </pc:sldLayoutMkLst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1539310788" sldId="2147483651"/>
              <ac:spMk id="2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1539310788" sldId="2147483651"/>
              <ac:spMk id="3" creationId="{00000000-0000-0000-0000-000000000000}"/>
            </ac:spMkLst>
          </pc:spChg>
        </pc:sldLayoutChg>
        <pc:sldLayoutChg chg="modSp">
          <pc:chgData name="Rafaela Valentim Goldenzon" userId="4dae6a8b262c4542" providerId="LiveId" clId="{B52F993B-3554-40CA-A5D9-6AF2593478F7}" dt="2024-01-31T20:04:52.851" v="912"/>
          <pc:sldLayoutMkLst>
            <pc:docMk/>
            <pc:sldMasterMk cId="2371981499" sldId="2147483648"/>
            <pc:sldLayoutMk cId="2127014214" sldId="2147483652"/>
          </pc:sldLayoutMkLst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2127014214" sldId="2147483652"/>
              <ac:spMk id="3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2127014214" sldId="2147483652"/>
              <ac:spMk id="4" creationId="{00000000-0000-0000-0000-000000000000}"/>
            </ac:spMkLst>
          </pc:spChg>
        </pc:sldLayoutChg>
        <pc:sldLayoutChg chg="modSp">
          <pc:chgData name="Rafaela Valentim Goldenzon" userId="4dae6a8b262c4542" providerId="LiveId" clId="{B52F993B-3554-40CA-A5D9-6AF2593478F7}" dt="2024-01-31T20:04:52.851" v="912"/>
          <pc:sldLayoutMkLst>
            <pc:docMk/>
            <pc:sldMasterMk cId="2371981499" sldId="2147483648"/>
            <pc:sldLayoutMk cId="46626344" sldId="2147483653"/>
          </pc:sldLayoutMkLst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46626344" sldId="2147483653"/>
              <ac:spMk id="3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46626344" sldId="2147483653"/>
              <ac:spMk id="4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46626344" sldId="2147483653"/>
              <ac:spMk id="5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46626344" sldId="2147483653"/>
              <ac:spMk id="6" creationId="{00000000-0000-0000-0000-000000000000}"/>
            </ac:spMkLst>
          </pc:spChg>
        </pc:sldLayoutChg>
        <pc:sldLayoutChg chg="modSp">
          <pc:chgData name="Rafaela Valentim Goldenzon" userId="4dae6a8b262c4542" providerId="LiveId" clId="{B52F993B-3554-40CA-A5D9-6AF2593478F7}" dt="2024-01-31T20:04:52.851" v="912"/>
          <pc:sldLayoutMkLst>
            <pc:docMk/>
            <pc:sldMasterMk cId="2371981499" sldId="2147483648"/>
            <pc:sldLayoutMk cId="1545481388" sldId="2147483656"/>
          </pc:sldLayoutMkLst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1545481388" sldId="2147483656"/>
              <ac:spMk id="2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1545481388" sldId="2147483656"/>
              <ac:spMk id="3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1545481388" sldId="2147483656"/>
              <ac:spMk id="4" creationId="{00000000-0000-0000-0000-000000000000}"/>
            </ac:spMkLst>
          </pc:spChg>
        </pc:sldLayoutChg>
        <pc:sldLayoutChg chg="modSp">
          <pc:chgData name="Rafaela Valentim Goldenzon" userId="4dae6a8b262c4542" providerId="LiveId" clId="{B52F993B-3554-40CA-A5D9-6AF2593478F7}" dt="2024-01-31T20:04:52.851" v="912"/>
          <pc:sldLayoutMkLst>
            <pc:docMk/>
            <pc:sldMasterMk cId="2371981499" sldId="2147483648"/>
            <pc:sldLayoutMk cId="3540284728" sldId="2147483657"/>
          </pc:sldLayoutMkLst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3540284728" sldId="2147483657"/>
              <ac:spMk id="2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3540284728" sldId="2147483657"/>
              <ac:spMk id="3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3540284728" sldId="2147483657"/>
              <ac:spMk id="4" creationId="{00000000-0000-0000-0000-000000000000}"/>
            </ac:spMkLst>
          </pc:spChg>
        </pc:sldLayoutChg>
        <pc:sldLayoutChg chg="modSp">
          <pc:chgData name="Rafaela Valentim Goldenzon" userId="4dae6a8b262c4542" providerId="LiveId" clId="{B52F993B-3554-40CA-A5D9-6AF2593478F7}" dt="2024-01-31T20:04:52.851" v="912"/>
          <pc:sldLayoutMkLst>
            <pc:docMk/>
            <pc:sldMasterMk cId="2371981499" sldId="2147483648"/>
            <pc:sldLayoutMk cId="3388688580" sldId="2147483659"/>
          </pc:sldLayoutMkLst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3388688580" sldId="2147483659"/>
              <ac:spMk id="2" creationId="{00000000-0000-0000-0000-000000000000}"/>
            </ac:spMkLst>
          </pc:spChg>
          <pc:spChg chg="mod">
            <ac:chgData name="Rafaela Valentim Goldenzon" userId="4dae6a8b262c4542" providerId="LiveId" clId="{B52F993B-3554-40CA-A5D9-6AF2593478F7}" dt="2024-01-31T20:04:52.851" v="912"/>
            <ac:spMkLst>
              <pc:docMk/>
              <pc:sldMasterMk cId="2371981499" sldId="2147483648"/>
              <pc:sldLayoutMk cId="338868858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4" y="2840571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1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8" y="366190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366190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2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2" y="3875622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8" y="2133605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5" y="2133605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9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1" indent="0">
              <a:buNone/>
              <a:defRPr sz="2000" b="1"/>
            </a:lvl2pPr>
            <a:lvl3pPr marL="914402" indent="0">
              <a:buNone/>
              <a:defRPr sz="1800" b="1"/>
            </a:lvl3pPr>
            <a:lvl4pPr marL="1371603" indent="0">
              <a:buNone/>
              <a:defRPr sz="1600" b="1"/>
            </a:lvl4pPr>
            <a:lvl5pPr marL="1828803" indent="0">
              <a:buNone/>
              <a:defRPr sz="1600" b="1"/>
            </a:lvl5pPr>
            <a:lvl6pPr marL="2286005" indent="0">
              <a:buNone/>
              <a:defRPr sz="1600" b="1"/>
            </a:lvl6pPr>
            <a:lvl7pPr marL="2743206" indent="0">
              <a:buNone/>
              <a:defRPr sz="1600" b="1"/>
            </a:lvl7pPr>
            <a:lvl8pPr marL="3200406" indent="0">
              <a:buNone/>
              <a:defRPr sz="1600" b="1"/>
            </a:lvl8pPr>
            <a:lvl9pPr marL="3657607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9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1" indent="0">
              <a:buNone/>
              <a:defRPr sz="2000" b="1"/>
            </a:lvl2pPr>
            <a:lvl3pPr marL="914402" indent="0">
              <a:buNone/>
              <a:defRPr sz="1800" b="1"/>
            </a:lvl3pPr>
            <a:lvl4pPr marL="1371603" indent="0">
              <a:buNone/>
              <a:defRPr sz="1600" b="1"/>
            </a:lvl4pPr>
            <a:lvl5pPr marL="1828803" indent="0">
              <a:buNone/>
              <a:defRPr sz="1600" b="1"/>
            </a:lvl5pPr>
            <a:lvl6pPr marL="2286005" indent="0">
              <a:buNone/>
              <a:defRPr sz="1600" b="1"/>
            </a:lvl6pPr>
            <a:lvl7pPr marL="2743206" indent="0">
              <a:buNone/>
              <a:defRPr sz="1600" b="1"/>
            </a:lvl7pPr>
            <a:lvl8pPr marL="3200406" indent="0">
              <a:buNone/>
              <a:defRPr sz="1600" b="1"/>
            </a:lvl8pPr>
            <a:lvl9pPr marL="3657607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6" y="364068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8" y="364071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6" y="1913472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1" indent="0">
              <a:buNone/>
              <a:defRPr sz="1200"/>
            </a:lvl2pPr>
            <a:lvl3pPr marL="914402" indent="0">
              <a:buNone/>
              <a:defRPr sz="1000"/>
            </a:lvl3pPr>
            <a:lvl4pPr marL="1371603" indent="0">
              <a:buNone/>
              <a:defRPr sz="900"/>
            </a:lvl4pPr>
            <a:lvl5pPr marL="1828803" indent="0">
              <a:buNone/>
              <a:defRPr sz="900"/>
            </a:lvl5pPr>
            <a:lvl6pPr marL="2286005" indent="0">
              <a:buNone/>
              <a:defRPr sz="900"/>
            </a:lvl6pPr>
            <a:lvl7pPr marL="2743206" indent="0">
              <a:buNone/>
              <a:defRPr sz="900"/>
            </a:lvl7pPr>
            <a:lvl8pPr marL="3200406" indent="0">
              <a:buNone/>
              <a:defRPr sz="900"/>
            </a:lvl8pPr>
            <a:lvl9pPr marL="3657607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4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1" indent="0">
              <a:buNone/>
              <a:defRPr sz="2800"/>
            </a:lvl2pPr>
            <a:lvl3pPr marL="914402" indent="0">
              <a:buNone/>
              <a:defRPr sz="2400"/>
            </a:lvl3pPr>
            <a:lvl4pPr marL="1371603" indent="0">
              <a:buNone/>
              <a:defRPr sz="2000"/>
            </a:lvl4pPr>
            <a:lvl5pPr marL="1828803" indent="0">
              <a:buNone/>
              <a:defRPr sz="2000"/>
            </a:lvl5pPr>
            <a:lvl6pPr marL="2286005" indent="0">
              <a:buNone/>
              <a:defRPr sz="2000"/>
            </a:lvl6pPr>
            <a:lvl7pPr marL="2743206" indent="0">
              <a:buNone/>
              <a:defRPr sz="2000"/>
            </a:lvl7pPr>
            <a:lvl8pPr marL="3200406" indent="0">
              <a:buNone/>
              <a:defRPr sz="2000"/>
            </a:lvl8pPr>
            <a:lvl9pPr marL="3657607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5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1" indent="0">
              <a:buNone/>
              <a:defRPr sz="1200"/>
            </a:lvl2pPr>
            <a:lvl3pPr marL="914402" indent="0">
              <a:buNone/>
              <a:defRPr sz="1000"/>
            </a:lvl3pPr>
            <a:lvl4pPr marL="1371603" indent="0">
              <a:buNone/>
              <a:defRPr sz="900"/>
            </a:lvl4pPr>
            <a:lvl5pPr marL="1828803" indent="0">
              <a:buNone/>
              <a:defRPr sz="900"/>
            </a:lvl5pPr>
            <a:lvl6pPr marL="2286005" indent="0">
              <a:buNone/>
              <a:defRPr sz="900"/>
            </a:lvl6pPr>
            <a:lvl7pPr marL="2743206" indent="0">
              <a:buNone/>
              <a:defRPr sz="900"/>
            </a:lvl7pPr>
            <a:lvl8pPr marL="3200406" indent="0">
              <a:buNone/>
              <a:defRPr sz="900"/>
            </a:lvl8pPr>
            <a:lvl9pPr marL="3657607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5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9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5" y="8475139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9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1" indent="-342901" algn="l" defTabSz="9144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defTabSz="91440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2" indent="-228601" algn="l" defTabSz="9144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3" indent="-228601" algn="l" defTabSz="91440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4" indent="-228601" algn="l" defTabSz="91440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5" indent="-228601" algn="l" defTabSz="9144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6" indent="-228601" algn="l" defTabSz="9144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7" indent="-228601" algn="l" defTabSz="9144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7" indent="-228601" algn="l" defTabSz="9144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1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2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3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3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5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6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6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7" algn="l" defTabSz="9144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-1" y="4475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0" y="1735678"/>
            <a:ext cx="5140007" cy="138499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algn="just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Introdução: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Síndrome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Oculoglandular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Parinaud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é uma doença pouco frequente, caracterizada por quadro febril associado à adenomegalia localizada e conjuntivite granulomatosa. Apesar de estar relacionada principalmente à doença da arranhadura do gato, diversos agentes etiológicos devem ser aventados. O objetivo deste caso é reforçar a relevância da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esporotricose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como diagnóstico diferencial em quadros de SOP no Rio de Janeiro.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1747" y="568956"/>
            <a:ext cx="5143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Esporotricose</a:t>
            </a: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ocular: Síndrome </a:t>
            </a:r>
            <a:r>
              <a:rPr lang="pt-BR" sz="14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Oculoglandular</a:t>
            </a: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de </a:t>
            </a:r>
            <a:r>
              <a:rPr lang="pt-BR" sz="14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Parinaud</a:t>
            </a: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e </a:t>
            </a:r>
            <a:r>
              <a:rPr lang="pt-BR" sz="14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dacriocistite</a:t>
            </a: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concomitantes</a:t>
            </a:r>
            <a:endParaRPr lang="en-US" sz="1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382" y="1058561"/>
            <a:ext cx="5141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Rafaela Valentim Goldenzon, Vivian London, Isabelle Queiroz Favre, Gabriela </a:t>
            </a:r>
            <a:r>
              <a:rPr lang="pt-BR" altLang="pt-BR" sz="1200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Yea</a:t>
            </a:r>
            <a:r>
              <a:rPr lang="pt-BR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-Huey Yang, Ian Curi </a:t>
            </a:r>
            <a:r>
              <a:rPr lang="pt-BR" altLang="pt-BR" sz="1200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Bonotto</a:t>
            </a:r>
            <a:endParaRPr lang="pt-BR" altLang="pt-BR" sz="1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Federal dos Servidores do Estado</a:t>
            </a:r>
            <a:endParaRPr lang="en-US" altLang="pt-BR" sz="1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12215639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/>
          </a:p>
        </p:txBody>
      </p:sp>
      <p:pic>
        <p:nvPicPr>
          <p:cNvPr id="3" name="Imagem 2" descr="Rosto de pessoa visto de perto&#10;&#10;Descrição gerada automaticamente com confiança média">
            <a:extLst>
              <a:ext uri="{FF2B5EF4-FFF2-40B4-BE49-F238E27FC236}">
                <a16:creationId xmlns:a16="http://schemas.microsoft.com/office/drawing/2014/main" id="{66A6BDA8-7098-5E12-1421-6F8BFE05B3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8" t="42086" b="16324"/>
          <a:stretch/>
        </p:blipFill>
        <p:spPr>
          <a:xfrm>
            <a:off x="2015179" y="6078141"/>
            <a:ext cx="1017835" cy="780034"/>
          </a:xfrm>
          <a:prstGeom prst="rect">
            <a:avLst/>
          </a:prstGeom>
        </p:spPr>
      </p:pic>
      <p:pic>
        <p:nvPicPr>
          <p:cNvPr id="5" name="Imagem 4" descr="Uma imagem contendo pessoa, homem, no interior, olhando&#10;&#10;Descrição gerada automaticamente">
            <a:extLst>
              <a:ext uri="{FF2B5EF4-FFF2-40B4-BE49-F238E27FC236}">
                <a16:creationId xmlns:a16="http://schemas.microsoft.com/office/drawing/2014/main" id="{A6ABE7F8-424F-8BDC-F8A6-F2BD462915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4" t="30782" r="16121" b="34648"/>
          <a:stretch/>
        </p:blipFill>
        <p:spPr>
          <a:xfrm>
            <a:off x="1022670" y="6081360"/>
            <a:ext cx="939141" cy="780034"/>
          </a:xfrm>
          <a:prstGeom prst="rect">
            <a:avLst/>
          </a:prstGeom>
        </p:spPr>
      </p:pic>
      <p:pic>
        <p:nvPicPr>
          <p:cNvPr id="9" name="Imagem 8" descr="Menino de camisa laranja sorrindo&#10;&#10;Descrição gerada automaticamente com confiança média">
            <a:extLst>
              <a:ext uri="{FF2B5EF4-FFF2-40B4-BE49-F238E27FC236}">
                <a16:creationId xmlns:a16="http://schemas.microsoft.com/office/drawing/2014/main" id="{EA4133BD-5A34-9BC9-8672-C9F0E7C435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2" t="28445" r="18316" b="25679"/>
          <a:stretch/>
        </p:blipFill>
        <p:spPr>
          <a:xfrm>
            <a:off x="84776" y="6081359"/>
            <a:ext cx="884525" cy="780035"/>
          </a:xfrm>
          <a:prstGeom prst="rect">
            <a:avLst/>
          </a:prstGeom>
        </p:spPr>
      </p:pic>
      <p:pic>
        <p:nvPicPr>
          <p:cNvPr id="14" name="Imagem 13" descr="Mapa&#10;&#10;Descrição gerada automaticamente">
            <a:extLst>
              <a:ext uri="{FF2B5EF4-FFF2-40B4-BE49-F238E27FC236}">
                <a16:creationId xmlns:a16="http://schemas.microsoft.com/office/drawing/2014/main" id="{6C643707-2B24-F3E8-61E2-FB9A5E4FDA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507" y="6090632"/>
            <a:ext cx="935345" cy="780034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97F1D3E7-2254-6467-E244-AFABFA00AA44}"/>
              </a:ext>
            </a:extLst>
          </p:cNvPr>
          <p:cNvSpPr txBox="1"/>
          <p:nvPr/>
        </p:nvSpPr>
        <p:spPr>
          <a:xfrm>
            <a:off x="0" y="8118916"/>
            <a:ext cx="5164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89322">
              <a:defRPr/>
            </a:pPr>
            <a:r>
              <a:rPr lang="pt-B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Referências: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Schubach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de Lima Barros MB, Schubach TM, Francesconi-do-Valle AC, Gutierrez-Galhardo MC, Sued M, et al. Primary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sporotrichosis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cases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zoonotic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epidemic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Rio de Janeiro,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Cornea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2005;24(4):491-3</a:t>
            </a:r>
          </a:p>
          <a:p>
            <a:pPr algn="just" defTabSz="289322">
              <a:defRPr/>
            </a:pP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Aidar MN,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Rebeschini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BM, Mata CTSS, Borges TC, Araújo MEXS.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Esporotricose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ocular: a importância de ser considerada em áreas com grande incidência de </a:t>
            </a:r>
            <a:r>
              <a:rPr lang="pt-BR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esporotricose</a:t>
            </a:r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Arq. Bras. Oftalmol. 2019;82:1-4. 10.5935/0004-2749.20230062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FD502AB-DA27-CEDD-B07E-3608F1EE4A9A}"/>
              </a:ext>
            </a:extLst>
          </p:cNvPr>
          <p:cNvSpPr txBox="1"/>
          <p:nvPr/>
        </p:nvSpPr>
        <p:spPr>
          <a:xfrm>
            <a:off x="14765" y="3372845"/>
            <a:ext cx="51345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89322">
              <a:defRPr/>
            </a:pPr>
            <a:r>
              <a:rPr lang="pt-B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 de 6 anos, sexo feminino, com síndrome febril, adenomegalia dolorosa </a:t>
            </a:r>
            <a:r>
              <a:rPr lang="pt-BR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submentoniana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cervical anterior e inguinal, edema periorbitário à direita, secreção ocular e odinofagia, com evolução de 3 semanas. Em uso de </a:t>
            </a:r>
            <a:r>
              <a:rPr lang="pt-BR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Oxacilina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há 7 dias, sem melhora. Mãe negava contato da paciente com gatos. À biomicroscopia de OD, apresentava edema e hiperemia de pálpebras, tumoração endurecida em região maxilar, na topografia do saco lacrimal, conjuntivite folicular, secreção ocular esbranquiçada não relacionada à expressão do saco lacrimal. Biomicroscopia de OE e fundoscopia de ambos os olhos sem alterações. Diante do quadro clínico, a principal hipótese diagnóstica tornou-se a SOP. Foi submetida à cultura de secreção ocular, raspado de conjuntiva e biópsia de linfonodo </a:t>
            </a:r>
            <a:r>
              <a:rPr lang="pt-BR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submentoniano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sendo diagnosticada </a:t>
            </a:r>
            <a:r>
              <a:rPr lang="pt-BR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esporotricose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partir do estudo histopatológico. Iniciado tratamento com </a:t>
            </a:r>
            <a:r>
              <a:rPr lang="pt-BR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Itraconazol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100mg por dia, com boa resposta terapêutica.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79A181E-A27B-7BDA-EB2B-A19FBD14C220}"/>
              </a:ext>
            </a:extLst>
          </p:cNvPr>
          <p:cNvSpPr txBox="1"/>
          <p:nvPr/>
        </p:nvSpPr>
        <p:spPr>
          <a:xfrm>
            <a:off x="0" y="7123318"/>
            <a:ext cx="5134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89322">
              <a:spcBef>
                <a:spcPts val="190"/>
              </a:spcBef>
              <a:spcAft>
                <a:spcPts val="190"/>
              </a:spcAft>
              <a:defRPr/>
            </a:pPr>
            <a:r>
              <a:rPr lang="pt-B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Conclusão: 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Apesar da literatura internacional apontar a doença da arranhadura do gato como a principal causa de SOP, no Rio de Janeiro, a </a:t>
            </a:r>
            <a:r>
              <a:rPr lang="pt-BR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esporotricose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 primeira etiologia a ser considerada. Nesses casos, o tratamento com </a:t>
            </a:r>
            <a:r>
              <a:rPr lang="pt-BR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Itraconazol</a:t>
            </a:r>
            <a:r>
              <a:rPr lang="pt-B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salvo em formas sistêmicas, leva à cura da doença e reduz a chance de sequelas.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C8D3D4DB-3E99-9A1E-CBFE-2C1B2323A469}"/>
              </a:ext>
            </a:extLst>
          </p:cNvPr>
          <p:cNvSpPr txBox="1"/>
          <p:nvPr/>
        </p:nvSpPr>
        <p:spPr>
          <a:xfrm>
            <a:off x="856" y="3100501"/>
            <a:ext cx="5132500" cy="45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90"/>
              </a:spcBef>
              <a:spcAft>
                <a:spcPts val="19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Métodos: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Análise retrospectiva de prontuário e revisão de literatura.</a:t>
            </a:r>
          </a:p>
          <a:p>
            <a:endParaRPr lang="pt-BR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8E141CA-6F24-291D-3E24-A70346747160}"/>
              </a:ext>
            </a:extLst>
          </p:cNvPr>
          <p:cNvSpPr txBox="1"/>
          <p:nvPr/>
        </p:nvSpPr>
        <p:spPr>
          <a:xfrm>
            <a:off x="4120830" y="6088234"/>
            <a:ext cx="939141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Figuras 1, 2 e 3: paciente antes do tratamento. Figura 4: histopatológico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9BFEDC4-6B49-F963-1CC4-8EBEC51FDC96}"/>
              </a:ext>
            </a:extLst>
          </p:cNvPr>
          <p:cNvSpPr txBox="1"/>
          <p:nvPr/>
        </p:nvSpPr>
        <p:spPr>
          <a:xfrm>
            <a:off x="93055" y="6872650"/>
            <a:ext cx="88452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800" dirty="0"/>
              <a:t>Figura 1 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E9F118D2-86A9-26BA-528B-CD40D4BAD2BF}"/>
              </a:ext>
            </a:extLst>
          </p:cNvPr>
          <p:cNvSpPr txBox="1"/>
          <p:nvPr/>
        </p:nvSpPr>
        <p:spPr>
          <a:xfrm>
            <a:off x="1030948" y="6872650"/>
            <a:ext cx="93085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800" dirty="0"/>
              <a:t>Figura 2 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6634BE17-C963-7EFB-7512-079B037B699C}"/>
              </a:ext>
            </a:extLst>
          </p:cNvPr>
          <p:cNvSpPr txBox="1"/>
          <p:nvPr/>
        </p:nvSpPr>
        <p:spPr>
          <a:xfrm>
            <a:off x="2015179" y="6868281"/>
            <a:ext cx="101783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800" dirty="0"/>
              <a:t>Figura 3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B58ED801-D249-40F9-56F5-BD0DB51C8499}"/>
              </a:ext>
            </a:extLst>
          </p:cNvPr>
          <p:cNvSpPr txBox="1"/>
          <p:nvPr/>
        </p:nvSpPr>
        <p:spPr>
          <a:xfrm>
            <a:off x="3090632" y="6872539"/>
            <a:ext cx="931097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800" dirty="0"/>
              <a:t>Figura 4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15E4D5E-32D8-48A4-1CE3-76802F3E1443}"/>
              </a:ext>
            </a:extLst>
          </p:cNvPr>
          <p:cNvSpPr/>
          <p:nvPr/>
        </p:nvSpPr>
        <p:spPr>
          <a:xfrm>
            <a:off x="14765" y="1704892"/>
            <a:ext cx="5113970" cy="43336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BCA35BA-E322-458B-F3D6-2891746C13B1}"/>
              </a:ext>
            </a:extLst>
          </p:cNvPr>
          <p:cNvSpPr/>
          <p:nvPr/>
        </p:nvSpPr>
        <p:spPr>
          <a:xfrm>
            <a:off x="8991" y="7123318"/>
            <a:ext cx="5113970" cy="99559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442</Words>
  <Application>Microsoft Office PowerPoint</Application>
  <PresentationFormat>Apresentação na tela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Rafaela Valentim Goldenzon</cp:lastModifiedBy>
  <cp:revision>11</cp:revision>
  <dcterms:created xsi:type="dcterms:W3CDTF">2024-01-09T13:58:08Z</dcterms:created>
  <dcterms:modified xsi:type="dcterms:W3CDTF">2024-02-01T00:18:07Z</dcterms:modified>
</cp:coreProperties>
</file>