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" d="100"/>
          <a:sy n="10" d="100"/>
        </p:scale>
        <p:origin x="246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D6F-9CC9-496C-884B-EA2DD19779F9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ADC8-F645-49FA-901B-8468141965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19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D6F-9CC9-496C-884B-EA2DD19779F9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ADC8-F645-49FA-901B-8468141965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22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D6F-9CC9-496C-884B-EA2DD19779F9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ADC8-F645-49FA-901B-8468141965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634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D6F-9CC9-496C-884B-EA2DD19779F9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ADC8-F645-49FA-901B-8468141965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02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D6F-9CC9-496C-884B-EA2DD19779F9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ADC8-F645-49FA-901B-8468141965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202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D6F-9CC9-496C-884B-EA2DD19779F9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ADC8-F645-49FA-901B-8468141965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503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D6F-9CC9-496C-884B-EA2DD19779F9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ADC8-F645-49FA-901B-8468141965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66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D6F-9CC9-496C-884B-EA2DD19779F9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ADC8-F645-49FA-901B-8468141965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963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D6F-9CC9-496C-884B-EA2DD19779F9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ADC8-F645-49FA-901B-8468141965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4759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D6F-9CC9-496C-884B-EA2DD19779F9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ADC8-F645-49FA-901B-8468141965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284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D6F-9CC9-496C-884B-EA2DD19779F9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ADC8-F645-49FA-901B-8468141965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69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39D6F-9CC9-496C-884B-EA2DD19779F9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2ADC8-F645-49FA-901B-8468141965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284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933C87C2-A67B-FA25-A9D1-56F33747A5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2999" y="7348738"/>
            <a:ext cx="28927961" cy="2803854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88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Brunna Aline Muniz Silva</a:t>
            </a:r>
            <a:endParaRPr lang="pt-BR" sz="88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88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Hospital Universitário da Universidade Federal do Maranhão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8800" b="1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8800" b="1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88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Criança, 10 anos, apresentando catarata sutural em Y bilateral, visualizada na biomicroscopia durante exame oftalmológico de rotina. Apresenta acuidade visual de 20/20 em ambos os olhos. Indicado apenas acompanhamento anual.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88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7141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450E502-50A0-126E-69BC-17BB03B922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706" y="8130381"/>
            <a:ext cx="26939875" cy="2693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13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58</TotalTime>
  <Words>48</Words>
  <Application>Microsoft Office PowerPoint</Application>
  <PresentationFormat>Personalizar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Brunna Muniz</dc:creator>
  <cp:lastModifiedBy>Brunna Muniz</cp:lastModifiedBy>
  <cp:revision>7</cp:revision>
  <dcterms:created xsi:type="dcterms:W3CDTF">2024-01-15T00:55:26Z</dcterms:created>
  <dcterms:modified xsi:type="dcterms:W3CDTF">2024-01-31T01:35:11Z</dcterms:modified>
</cp:coreProperties>
</file>