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pt-BR"/>
    </a:defPPr>
    <a:lvl1pPr marL="0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1pPr>
    <a:lvl2pPr marL="2418034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2pPr>
    <a:lvl3pPr marL="4836074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3pPr>
    <a:lvl4pPr marL="7254113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4pPr>
    <a:lvl5pPr marL="9672147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5pPr>
    <a:lvl6pPr marL="12090187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6pPr>
    <a:lvl7pPr marL="14508221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7pPr>
    <a:lvl8pPr marL="16926260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8pPr>
    <a:lvl9pPr marL="19344294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2436" y="102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59" y="13420212"/>
            <a:ext cx="27539395" cy="926013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3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0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0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0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481" y="1730040"/>
            <a:ext cx="7289843" cy="3686054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965" y="1730040"/>
            <a:ext cx="21329534" cy="3686054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9" y="27760411"/>
            <a:ext cx="27539395" cy="8580127"/>
          </a:xfrm>
        </p:spPr>
        <p:txBody>
          <a:bodyPr anchor="t"/>
          <a:lstStyle>
            <a:lvl1pPr algn="l">
              <a:defRPr sz="18898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9" y="18310284"/>
            <a:ext cx="27539395" cy="9450135"/>
          </a:xfrm>
        </p:spPr>
        <p:txBody>
          <a:bodyPr anchor="b"/>
          <a:lstStyle>
            <a:lvl1pPr marL="0" indent="0">
              <a:buNone/>
              <a:defRPr sz="9449">
                <a:solidFill>
                  <a:schemeClr val="tx1">
                    <a:tint val="75000"/>
                  </a:schemeClr>
                </a:solidFill>
              </a:defRPr>
            </a:lvl1pPr>
            <a:lvl2pPr marL="2160041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2pPr>
            <a:lvl3pPr marL="4320083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3pPr>
            <a:lvl4pPr marL="648012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4pPr>
            <a:lvl5pPr marL="864016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5pPr>
            <a:lvl6pPr marL="10800207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6pPr>
            <a:lvl7pPr marL="12960248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7pPr>
            <a:lvl8pPr marL="15120290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8pPr>
            <a:lvl9pPr marL="17280331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974" y="10080160"/>
            <a:ext cx="14309689" cy="28510423"/>
          </a:xfrm>
        </p:spPr>
        <p:txBody>
          <a:bodyPr/>
          <a:lstStyle>
            <a:lvl1pPr>
              <a:defRPr sz="13229"/>
            </a:lvl1pPr>
            <a:lvl2pPr>
              <a:defRPr sz="11339"/>
            </a:lvl2pPr>
            <a:lvl3pPr>
              <a:defRPr sz="9449"/>
            </a:lvl3pPr>
            <a:lvl4pPr>
              <a:defRPr sz="8504"/>
            </a:lvl4pPr>
            <a:lvl5pPr>
              <a:defRPr sz="8504"/>
            </a:lvl5pPr>
            <a:lvl6pPr>
              <a:defRPr sz="8504"/>
            </a:lvl6pPr>
            <a:lvl7pPr>
              <a:defRPr sz="8504"/>
            </a:lvl7pPr>
            <a:lvl8pPr>
              <a:defRPr sz="8504"/>
            </a:lvl8pPr>
            <a:lvl9pPr>
              <a:defRPr sz="850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69644" y="10080160"/>
            <a:ext cx="14309689" cy="28510423"/>
          </a:xfrm>
        </p:spPr>
        <p:txBody>
          <a:bodyPr/>
          <a:lstStyle>
            <a:lvl1pPr>
              <a:defRPr sz="13229"/>
            </a:lvl1pPr>
            <a:lvl2pPr>
              <a:defRPr sz="11339"/>
            </a:lvl2pPr>
            <a:lvl3pPr>
              <a:defRPr sz="9449"/>
            </a:lvl3pPr>
            <a:lvl4pPr>
              <a:defRPr sz="8504"/>
            </a:lvl4pPr>
            <a:lvl5pPr>
              <a:defRPr sz="8504"/>
            </a:lvl5pPr>
            <a:lvl6pPr>
              <a:defRPr sz="8504"/>
            </a:lvl6pPr>
            <a:lvl7pPr>
              <a:defRPr sz="8504"/>
            </a:lvl7pPr>
            <a:lvl8pPr>
              <a:defRPr sz="8504"/>
            </a:lvl8pPr>
            <a:lvl9pPr>
              <a:defRPr sz="850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4" y="9670145"/>
            <a:ext cx="14315314" cy="4030056"/>
          </a:xfrm>
        </p:spPr>
        <p:txBody>
          <a:bodyPr anchor="b"/>
          <a:lstStyle>
            <a:lvl1pPr marL="0" indent="0">
              <a:buNone/>
              <a:defRPr sz="11339" b="1"/>
            </a:lvl1pPr>
            <a:lvl2pPr marL="2160041" indent="0">
              <a:buNone/>
              <a:defRPr sz="9449" b="1"/>
            </a:lvl2pPr>
            <a:lvl3pPr marL="4320083" indent="0">
              <a:buNone/>
              <a:defRPr sz="8504" b="1"/>
            </a:lvl3pPr>
            <a:lvl4pPr marL="6480124" indent="0">
              <a:buNone/>
              <a:defRPr sz="7559" b="1"/>
            </a:lvl4pPr>
            <a:lvl5pPr marL="8640166" indent="0">
              <a:buNone/>
              <a:defRPr sz="7559" b="1"/>
            </a:lvl5pPr>
            <a:lvl6pPr marL="10800207" indent="0">
              <a:buNone/>
              <a:defRPr sz="7559" b="1"/>
            </a:lvl6pPr>
            <a:lvl7pPr marL="12960248" indent="0">
              <a:buNone/>
              <a:defRPr sz="7559" b="1"/>
            </a:lvl7pPr>
            <a:lvl8pPr marL="15120290" indent="0">
              <a:buNone/>
              <a:defRPr sz="7559" b="1"/>
            </a:lvl8pPr>
            <a:lvl9pPr marL="17280331" indent="0">
              <a:buNone/>
              <a:defRPr sz="755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4" y="13700201"/>
            <a:ext cx="14315314" cy="24890371"/>
          </a:xfrm>
        </p:spPr>
        <p:txBody>
          <a:bodyPr/>
          <a:lstStyle>
            <a:lvl1pPr>
              <a:defRPr sz="11339"/>
            </a:lvl1pPr>
            <a:lvl2pPr>
              <a:defRPr sz="9449"/>
            </a:lvl2pPr>
            <a:lvl3pPr>
              <a:defRPr sz="8504"/>
            </a:lvl3pPr>
            <a:lvl4pPr>
              <a:defRPr sz="7559"/>
            </a:lvl4pPr>
            <a:lvl5pPr>
              <a:defRPr sz="7559"/>
            </a:lvl5pPr>
            <a:lvl6pPr>
              <a:defRPr sz="7559"/>
            </a:lvl6pPr>
            <a:lvl7pPr>
              <a:defRPr sz="7559"/>
            </a:lvl7pPr>
            <a:lvl8pPr>
              <a:defRPr sz="7559"/>
            </a:lvl8pPr>
            <a:lvl9pPr>
              <a:defRPr sz="755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1" y="9670145"/>
            <a:ext cx="14320933" cy="4030056"/>
          </a:xfrm>
        </p:spPr>
        <p:txBody>
          <a:bodyPr anchor="b"/>
          <a:lstStyle>
            <a:lvl1pPr marL="0" indent="0">
              <a:buNone/>
              <a:defRPr sz="11339" b="1"/>
            </a:lvl1pPr>
            <a:lvl2pPr marL="2160041" indent="0">
              <a:buNone/>
              <a:defRPr sz="9449" b="1"/>
            </a:lvl2pPr>
            <a:lvl3pPr marL="4320083" indent="0">
              <a:buNone/>
              <a:defRPr sz="8504" b="1"/>
            </a:lvl3pPr>
            <a:lvl4pPr marL="6480124" indent="0">
              <a:buNone/>
              <a:defRPr sz="7559" b="1"/>
            </a:lvl4pPr>
            <a:lvl5pPr marL="8640166" indent="0">
              <a:buNone/>
              <a:defRPr sz="7559" b="1"/>
            </a:lvl5pPr>
            <a:lvl6pPr marL="10800207" indent="0">
              <a:buNone/>
              <a:defRPr sz="7559" b="1"/>
            </a:lvl6pPr>
            <a:lvl7pPr marL="12960248" indent="0">
              <a:buNone/>
              <a:defRPr sz="7559" b="1"/>
            </a:lvl7pPr>
            <a:lvl8pPr marL="15120290" indent="0">
              <a:buNone/>
              <a:defRPr sz="7559" b="1"/>
            </a:lvl8pPr>
            <a:lvl9pPr marL="17280331" indent="0">
              <a:buNone/>
              <a:defRPr sz="755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1" y="13700201"/>
            <a:ext cx="14320933" cy="24890371"/>
          </a:xfrm>
        </p:spPr>
        <p:txBody>
          <a:bodyPr/>
          <a:lstStyle>
            <a:lvl1pPr>
              <a:defRPr sz="11339"/>
            </a:lvl1pPr>
            <a:lvl2pPr>
              <a:defRPr sz="9449"/>
            </a:lvl2pPr>
            <a:lvl3pPr>
              <a:defRPr sz="8504"/>
            </a:lvl3pPr>
            <a:lvl4pPr>
              <a:defRPr sz="7559"/>
            </a:lvl4pPr>
            <a:lvl5pPr>
              <a:defRPr sz="7559"/>
            </a:lvl5pPr>
            <a:lvl6pPr>
              <a:defRPr sz="7559"/>
            </a:lvl6pPr>
            <a:lvl7pPr>
              <a:defRPr sz="7559"/>
            </a:lvl7pPr>
            <a:lvl8pPr>
              <a:defRPr sz="7559"/>
            </a:lvl8pPr>
            <a:lvl9pPr>
              <a:defRPr sz="755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4" y="1720027"/>
            <a:ext cx="10659142" cy="7320108"/>
          </a:xfrm>
        </p:spPr>
        <p:txBody>
          <a:bodyPr anchor="b"/>
          <a:lstStyle>
            <a:lvl1pPr algn="l">
              <a:defRPr sz="9449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33" y="1720034"/>
            <a:ext cx="18112100" cy="36870549"/>
          </a:xfrm>
        </p:spPr>
        <p:txBody>
          <a:bodyPr/>
          <a:lstStyle>
            <a:lvl1pPr>
              <a:defRPr sz="15118"/>
            </a:lvl1pPr>
            <a:lvl2pPr>
              <a:defRPr sz="13229"/>
            </a:lvl2pPr>
            <a:lvl3pPr>
              <a:defRPr sz="11339"/>
            </a:lvl3pPr>
            <a:lvl4pPr>
              <a:defRPr sz="9449"/>
            </a:lvl4pPr>
            <a:lvl5pPr>
              <a:defRPr sz="9449"/>
            </a:lvl5pPr>
            <a:lvl6pPr>
              <a:defRPr sz="9449"/>
            </a:lvl6pPr>
            <a:lvl7pPr>
              <a:defRPr sz="9449"/>
            </a:lvl7pPr>
            <a:lvl8pPr>
              <a:defRPr sz="9449"/>
            </a:lvl8pPr>
            <a:lvl9pPr>
              <a:defRPr sz="944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4" y="9040142"/>
            <a:ext cx="10659142" cy="29550441"/>
          </a:xfrm>
        </p:spPr>
        <p:txBody>
          <a:bodyPr/>
          <a:lstStyle>
            <a:lvl1pPr marL="0" indent="0">
              <a:buNone/>
              <a:defRPr sz="6614"/>
            </a:lvl1pPr>
            <a:lvl2pPr marL="2160041" indent="0">
              <a:buNone/>
              <a:defRPr sz="5669"/>
            </a:lvl2pPr>
            <a:lvl3pPr marL="4320083" indent="0">
              <a:buNone/>
              <a:defRPr sz="4725"/>
            </a:lvl3pPr>
            <a:lvl4pPr marL="6480124" indent="0">
              <a:buNone/>
              <a:defRPr sz="4252"/>
            </a:lvl4pPr>
            <a:lvl5pPr marL="8640166" indent="0">
              <a:buNone/>
              <a:defRPr sz="4252"/>
            </a:lvl5pPr>
            <a:lvl6pPr marL="10800207" indent="0">
              <a:buNone/>
              <a:defRPr sz="4252"/>
            </a:lvl6pPr>
            <a:lvl7pPr marL="12960248" indent="0">
              <a:buNone/>
              <a:defRPr sz="4252"/>
            </a:lvl7pPr>
            <a:lvl8pPr marL="15120290" indent="0">
              <a:buNone/>
              <a:defRPr sz="4252"/>
            </a:lvl8pPr>
            <a:lvl9pPr marL="17280331" indent="0">
              <a:buNone/>
              <a:defRPr sz="425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7" y="30240454"/>
            <a:ext cx="19439573" cy="3570057"/>
          </a:xfrm>
        </p:spPr>
        <p:txBody>
          <a:bodyPr anchor="b"/>
          <a:lstStyle>
            <a:lvl1pPr algn="l">
              <a:defRPr sz="9449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7" y="3860055"/>
            <a:ext cx="19439573" cy="25920383"/>
          </a:xfrm>
        </p:spPr>
        <p:txBody>
          <a:bodyPr/>
          <a:lstStyle>
            <a:lvl1pPr marL="0" indent="0">
              <a:buNone/>
              <a:defRPr sz="15118"/>
            </a:lvl1pPr>
            <a:lvl2pPr marL="2160041" indent="0">
              <a:buNone/>
              <a:defRPr sz="13229"/>
            </a:lvl2pPr>
            <a:lvl3pPr marL="4320083" indent="0">
              <a:buNone/>
              <a:defRPr sz="11339"/>
            </a:lvl3pPr>
            <a:lvl4pPr marL="6480124" indent="0">
              <a:buNone/>
              <a:defRPr sz="9449"/>
            </a:lvl4pPr>
            <a:lvl5pPr marL="8640166" indent="0">
              <a:buNone/>
              <a:defRPr sz="9449"/>
            </a:lvl5pPr>
            <a:lvl6pPr marL="10800207" indent="0">
              <a:buNone/>
              <a:defRPr sz="9449"/>
            </a:lvl6pPr>
            <a:lvl7pPr marL="12960248" indent="0">
              <a:buNone/>
              <a:defRPr sz="9449"/>
            </a:lvl7pPr>
            <a:lvl8pPr marL="15120290" indent="0">
              <a:buNone/>
              <a:defRPr sz="9449"/>
            </a:lvl8pPr>
            <a:lvl9pPr marL="17280331" indent="0">
              <a:buNone/>
              <a:defRPr sz="9449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7" y="33810506"/>
            <a:ext cx="19439573" cy="5070070"/>
          </a:xfrm>
        </p:spPr>
        <p:txBody>
          <a:bodyPr/>
          <a:lstStyle>
            <a:lvl1pPr marL="0" indent="0">
              <a:buNone/>
              <a:defRPr sz="6614"/>
            </a:lvl1pPr>
            <a:lvl2pPr marL="2160041" indent="0">
              <a:buNone/>
              <a:defRPr sz="5669"/>
            </a:lvl2pPr>
            <a:lvl3pPr marL="4320083" indent="0">
              <a:buNone/>
              <a:defRPr sz="4725"/>
            </a:lvl3pPr>
            <a:lvl4pPr marL="6480124" indent="0">
              <a:buNone/>
              <a:defRPr sz="4252"/>
            </a:lvl4pPr>
            <a:lvl5pPr marL="8640166" indent="0">
              <a:buNone/>
              <a:defRPr sz="4252"/>
            </a:lvl5pPr>
            <a:lvl6pPr marL="10800207" indent="0">
              <a:buNone/>
              <a:defRPr sz="4252"/>
            </a:lvl6pPr>
            <a:lvl7pPr marL="12960248" indent="0">
              <a:buNone/>
              <a:defRPr sz="4252"/>
            </a:lvl7pPr>
            <a:lvl8pPr marL="15120290" indent="0">
              <a:buNone/>
              <a:defRPr sz="4252"/>
            </a:lvl8pPr>
            <a:lvl9pPr marL="17280331" indent="0">
              <a:buNone/>
              <a:defRPr sz="425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65" y="1730029"/>
            <a:ext cx="29159359" cy="720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10080160"/>
            <a:ext cx="29159359" cy="28510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4" y="40040597"/>
            <a:ext cx="7559834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69" y="40040597"/>
            <a:ext cx="10259775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0" y="40040597"/>
            <a:ext cx="7559834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083" rtl="0" eaLnBrk="1" latinLnBrk="0" hangingPunct="1">
        <a:spcBef>
          <a:spcPct val="0"/>
        </a:spcBef>
        <a:buNone/>
        <a:defRPr sz="207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31" indent="-1620031" algn="l" defTabSz="4320083" rtl="0" eaLnBrk="1" latinLnBrk="0" hangingPunct="1">
        <a:spcBef>
          <a:spcPct val="20000"/>
        </a:spcBef>
        <a:buFont typeface="Arial" pitchFamily="34" charset="0"/>
        <a:buChar char="•"/>
        <a:defRPr sz="15118" kern="1200">
          <a:solidFill>
            <a:schemeClr val="tx1"/>
          </a:solidFill>
          <a:latin typeface="+mn-lt"/>
          <a:ea typeface="+mn-ea"/>
          <a:cs typeface="+mn-cs"/>
        </a:defRPr>
      </a:lvl1pPr>
      <a:lvl2pPr marL="3510067" indent="-1350026" algn="l" defTabSz="4320083" rtl="0" eaLnBrk="1" latinLnBrk="0" hangingPunct="1">
        <a:spcBef>
          <a:spcPct val="20000"/>
        </a:spcBef>
        <a:buFont typeface="Arial" pitchFamily="34" charset="0"/>
        <a:buChar char="–"/>
        <a:defRPr sz="13229" kern="1200">
          <a:solidFill>
            <a:schemeClr val="tx1"/>
          </a:solidFill>
          <a:latin typeface="+mn-lt"/>
          <a:ea typeface="+mn-ea"/>
          <a:cs typeface="+mn-cs"/>
        </a:defRPr>
      </a:lvl2pPr>
      <a:lvl3pPr marL="5400104" indent="-1080021" algn="l" defTabSz="4320083" rtl="0" eaLnBrk="1" latinLnBrk="0" hangingPunct="1">
        <a:spcBef>
          <a:spcPct val="20000"/>
        </a:spcBef>
        <a:buFont typeface="Arial" pitchFamily="34" charset="0"/>
        <a:buChar char="•"/>
        <a:defRPr sz="11339" kern="1200">
          <a:solidFill>
            <a:schemeClr val="tx1"/>
          </a:solidFill>
          <a:latin typeface="+mn-lt"/>
          <a:ea typeface="+mn-ea"/>
          <a:cs typeface="+mn-cs"/>
        </a:defRPr>
      </a:lvl3pPr>
      <a:lvl4pPr marL="7560145" indent="-1080021" algn="l" defTabSz="4320083" rtl="0" eaLnBrk="1" latinLnBrk="0" hangingPunct="1">
        <a:spcBef>
          <a:spcPct val="20000"/>
        </a:spcBef>
        <a:buFont typeface="Arial" pitchFamily="34" charset="0"/>
        <a:buChar char="–"/>
        <a:defRPr sz="9449" kern="1200">
          <a:solidFill>
            <a:schemeClr val="tx1"/>
          </a:solidFill>
          <a:latin typeface="+mn-lt"/>
          <a:ea typeface="+mn-ea"/>
          <a:cs typeface="+mn-cs"/>
        </a:defRPr>
      </a:lvl4pPr>
      <a:lvl5pPr marL="9720186" indent="-1080021" algn="l" defTabSz="4320083" rtl="0" eaLnBrk="1" latinLnBrk="0" hangingPunct="1">
        <a:spcBef>
          <a:spcPct val="20000"/>
        </a:spcBef>
        <a:buFont typeface="Arial" pitchFamily="34" charset="0"/>
        <a:buChar char="»"/>
        <a:defRPr sz="9449" kern="1200">
          <a:solidFill>
            <a:schemeClr val="tx1"/>
          </a:solidFill>
          <a:latin typeface="+mn-lt"/>
          <a:ea typeface="+mn-ea"/>
          <a:cs typeface="+mn-cs"/>
        </a:defRPr>
      </a:lvl5pPr>
      <a:lvl6pPr marL="11880228" indent="-1080021" algn="l" defTabSz="4320083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6pPr>
      <a:lvl7pPr marL="14040269" indent="-1080021" algn="l" defTabSz="4320083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7pPr>
      <a:lvl8pPr marL="16200311" indent="-1080021" algn="l" defTabSz="4320083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8pPr>
      <a:lvl9pPr marL="18360352" indent="-1080021" algn="l" defTabSz="4320083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1pPr>
      <a:lvl2pPr marL="2160041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320083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6480124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8640166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0800207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2960248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5120290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7280331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32399288" cy="311393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3DCFAD5-4240-E08C-5276-543D1EB3A6B9}"/>
              </a:ext>
            </a:extLst>
          </p:cNvPr>
          <p:cNvSpPr txBox="1"/>
          <p:nvPr/>
        </p:nvSpPr>
        <p:spPr>
          <a:xfrm>
            <a:off x="573904" y="22541829"/>
            <a:ext cx="31251473" cy="108079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2835"/>
              </a:spcBef>
              <a:spcAft>
                <a:spcPts val="2835"/>
              </a:spcAft>
            </a:pPr>
            <a:endParaRPr lang="pt-BR" sz="6614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2835"/>
              </a:spcBef>
              <a:spcAft>
                <a:spcPts val="2835"/>
              </a:spcAft>
            </a:pPr>
            <a:r>
              <a:rPr lang="pt-BR" sz="6614" b="1" dirty="0">
                <a:latin typeface="Arial" panose="020B0604020202020204" pitchFamily="34" charset="0"/>
                <a:cs typeface="Arial" panose="020B0604020202020204" pitchFamily="34" charset="0"/>
              </a:rPr>
              <a:t>RESUMO</a:t>
            </a:r>
          </a:p>
          <a:p>
            <a:pPr indent="457200" algn="just">
              <a:spcBef>
                <a:spcPts val="2835"/>
              </a:spcBef>
              <a:spcAft>
                <a:spcPts val="2835"/>
              </a:spcAft>
            </a:pPr>
            <a:r>
              <a:rPr lang="pt-BR" sz="6614" dirty="0">
                <a:latin typeface="Arial" panose="020B0604020202020204" pitchFamily="34" charset="0"/>
                <a:cs typeface="Arial" panose="020B0604020202020204" pitchFamily="34" charset="0"/>
              </a:rPr>
              <a:t>Paciente com baixa visual importante em olho esquerdo apresentando em fundoscopia achados típico de </a:t>
            </a:r>
            <a:r>
              <a:rPr lang="pt-BR" sz="6614" dirty="0" err="1">
                <a:latin typeface="Arial" panose="020B0604020202020204" pitchFamily="34" charset="0"/>
                <a:cs typeface="Arial" panose="020B0604020202020204" pitchFamily="34" charset="0"/>
              </a:rPr>
              <a:t>neurorretinite</a:t>
            </a:r>
            <a:r>
              <a:rPr lang="pt-BR" sz="6614" dirty="0">
                <a:latin typeface="Arial" panose="020B0604020202020204" pitchFamily="34" charset="0"/>
                <a:cs typeface="Arial" panose="020B0604020202020204" pitchFamily="34" charset="0"/>
              </a:rPr>
              <a:t> por </a:t>
            </a:r>
            <a:r>
              <a:rPr lang="pt-BR" sz="6614" i="1" dirty="0">
                <a:latin typeface="Arial" panose="020B0604020202020204" pitchFamily="34" charset="0"/>
                <a:cs typeface="Arial" panose="020B0604020202020204" pitchFamily="34" charset="0"/>
              </a:rPr>
              <a:t>Toxoplasma </a:t>
            </a:r>
            <a:r>
              <a:rPr lang="pt-BR" sz="6614" i="1" dirty="0" err="1">
                <a:latin typeface="Arial" panose="020B0604020202020204" pitchFamily="34" charset="0"/>
                <a:cs typeface="Arial" panose="020B0604020202020204" pitchFamily="34" charset="0"/>
              </a:rPr>
              <a:t>gondii</a:t>
            </a:r>
            <a:r>
              <a:rPr lang="pt-BR" sz="6614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spcBef>
                <a:spcPts val="2835"/>
              </a:spcBef>
              <a:spcAft>
                <a:spcPts val="2835"/>
              </a:spcAft>
            </a:pPr>
            <a:endParaRPr lang="pt-BR" sz="661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spcBef>
                <a:spcPts val="2835"/>
              </a:spcBef>
              <a:spcAft>
                <a:spcPts val="2835"/>
              </a:spcAft>
            </a:pPr>
            <a:r>
              <a:rPr lang="pt-BR" sz="6614" dirty="0">
                <a:latin typeface="Arial" panose="020B0604020202020204" pitchFamily="34" charset="0"/>
                <a:cs typeface="Arial" panose="020B0604020202020204" pitchFamily="34" charset="0"/>
              </a:rPr>
              <a:t>Palavras-chave: estrela macular; </a:t>
            </a:r>
            <a:r>
              <a:rPr lang="pt-BR" sz="6614">
                <a:latin typeface="Arial" panose="020B0604020202020204" pitchFamily="34" charset="0"/>
                <a:cs typeface="Arial" panose="020B0604020202020204" pitchFamily="34" charset="0"/>
              </a:rPr>
              <a:t>neurorretinite</a:t>
            </a:r>
            <a:r>
              <a:rPr lang="pt-BR" sz="6614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6614" dirty="0" err="1">
                <a:latin typeface="Arial" panose="020B0604020202020204" pitchFamily="34" charset="0"/>
                <a:cs typeface="Arial" panose="020B0604020202020204" pitchFamily="34" charset="0"/>
              </a:rPr>
              <a:t>papilite</a:t>
            </a:r>
            <a:r>
              <a:rPr lang="pt-BR" sz="6614" dirty="0">
                <a:latin typeface="Arial" panose="020B0604020202020204" pitchFamily="34" charset="0"/>
                <a:cs typeface="Arial" panose="020B0604020202020204" pitchFamily="34" charset="0"/>
              </a:rPr>
              <a:t> Jensen</a:t>
            </a:r>
          </a:p>
          <a:p>
            <a:pPr indent="457200" algn="just">
              <a:spcBef>
                <a:spcPts val="2835"/>
              </a:spcBef>
              <a:spcAft>
                <a:spcPts val="2835"/>
              </a:spcAft>
            </a:pPr>
            <a:endParaRPr lang="pt-BR" sz="661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63706" y="6858629"/>
            <a:ext cx="27271871" cy="3582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1339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Neurorretinite</a:t>
            </a:r>
            <a:r>
              <a:rPr lang="pt-BR" sz="11339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por </a:t>
            </a:r>
            <a:r>
              <a:rPr lang="pt-BR" sz="11339" b="1" i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Toxoplasma </a:t>
            </a:r>
            <a:r>
              <a:rPr lang="pt-BR" sz="11339" b="1" i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gondii</a:t>
            </a:r>
            <a:r>
              <a:rPr lang="pt-BR" sz="11339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: </a:t>
            </a:r>
            <a:r>
              <a:rPr lang="pt-BR" sz="11339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papilite</a:t>
            </a:r>
            <a:r>
              <a:rPr lang="pt-BR" sz="11339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de Jensen e estrela macular</a:t>
            </a:r>
            <a:endParaRPr lang="en-US" sz="11339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511250" y="12167271"/>
            <a:ext cx="23376784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6600" strike="noStrike" spc="-1" dirty="0">
                <a:solidFill>
                  <a:srgbClr val="595959"/>
                </a:solidFill>
                <a:latin typeface="Arial"/>
                <a:ea typeface="Arial"/>
              </a:rPr>
              <a:t>Suzane Cristina de Lima Filgueira¹, </a:t>
            </a:r>
            <a:r>
              <a:rPr lang="pt-BR" sz="6600" strike="noStrike" spc="-1" dirty="0" err="1">
                <a:solidFill>
                  <a:srgbClr val="595959"/>
                </a:solidFill>
                <a:latin typeface="Arial"/>
                <a:ea typeface="Arial"/>
              </a:rPr>
              <a:t>Luanna</a:t>
            </a:r>
            <a:r>
              <a:rPr lang="pt-BR" sz="6600" strike="noStrike" spc="-1" dirty="0">
                <a:solidFill>
                  <a:srgbClr val="595959"/>
                </a:solidFill>
                <a:latin typeface="Arial"/>
                <a:ea typeface="Arial"/>
              </a:rPr>
              <a:t> Arruda Lemos, Michela Oliveira Rosado, </a:t>
            </a:r>
            <a:r>
              <a:rPr lang="pt-BR" sz="6600" spc="-1" dirty="0">
                <a:solidFill>
                  <a:srgbClr val="595959"/>
                </a:solidFill>
                <a:latin typeface="Arial"/>
                <a:ea typeface="Arial"/>
              </a:rPr>
              <a:t>Anna Vitória Teles Siqueira, </a:t>
            </a:r>
            <a:r>
              <a:rPr lang="pt-BR" sz="6600" strike="noStrike" spc="-1" dirty="0">
                <a:solidFill>
                  <a:srgbClr val="595959"/>
                </a:solidFill>
                <a:latin typeface="Arial"/>
                <a:ea typeface="Arial"/>
              </a:rPr>
              <a:t>Arthur Saraiva de Queiroz, </a:t>
            </a:r>
            <a:r>
              <a:rPr lang="pt-BR" sz="6600" spc="-1" dirty="0">
                <a:solidFill>
                  <a:srgbClr val="595959"/>
                </a:solidFill>
                <a:latin typeface="Arial"/>
                <a:ea typeface="Arial"/>
              </a:rPr>
              <a:t>Natalia Queiroz Souza dos Santos, Laura Vieira Silva, </a:t>
            </a:r>
            <a:r>
              <a:rPr lang="pt-BR" sz="6600" spc="-1" dirty="0" err="1">
                <a:solidFill>
                  <a:srgbClr val="595959"/>
                </a:solidFill>
                <a:latin typeface="Arial"/>
                <a:ea typeface="Arial"/>
              </a:rPr>
              <a:t>Tabatha</a:t>
            </a:r>
            <a:r>
              <a:rPr lang="pt-BR" sz="6600" spc="-1" dirty="0">
                <a:solidFill>
                  <a:srgbClr val="595959"/>
                </a:solidFill>
                <a:latin typeface="Arial"/>
                <a:ea typeface="Arial"/>
              </a:rPr>
              <a:t> Priscila Gomes Felix, </a:t>
            </a:r>
            <a:r>
              <a:rPr lang="pt-BR" sz="6600" strike="noStrike" spc="-1" dirty="0">
                <a:solidFill>
                  <a:srgbClr val="595959"/>
                </a:solidFill>
                <a:latin typeface="Arial"/>
                <a:ea typeface="Arial"/>
              </a:rPr>
              <a:t>Fabíola Duque Friedman</a:t>
            </a:r>
          </a:p>
          <a:p>
            <a:pPr algn="ctr">
              <a:lnSpc>
                <a:spcPct val="100000"/>
              </a:lnSpc>
            </a:pPr>
            <a:endParaRPr lang="pt-BR" sz="6600" strike="noStrike" spc="-1" dirty="0">
              <a:latin typeface="Arial"/>
            </a:endParaRPr>
          </a:p>
          <a:p>
            <a:pPr algn="ctr"/>
            <a:r>
              <a:rPr lang="pt-BR" altLang="pt-BR" sz="72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Departamento de neuro-oftalmologia</a:t>
            </a:r>
          </a:p>
          <a:p>
            <a:pPr algn="ctr"/>
            <a:r>
              <a:rPr lang="pt-BR" altLang="pt-BR" sz="72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Hospital de Base do Distrito Federal</a:t>
            </a:r>
            <a:endParaRPr lang="en-US" altLang="pt-BR" sz="72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049465" y="42946688"/>
            <a:ext cx="24300359" cy="25395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973"/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32399288" cy="3113933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4049465" y="42946688"/>
            <a:ext cx="24300359" cy="25395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973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DC13196-8ED3-7503-ED80-3F23EE2AB4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34" y="11303175"/>
            <a:ext cx="30886820" cy="1574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098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91</Words>
  <Application>Microsoft Office PowerPoint</Application>
  <PresentationFormat>Personalizar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MAIQUE</cp:lastModifiedBy>
  <cp:revision>18</cp:revision>
  <dcterms:created xsi:type="dcterms:W3CDTF">2024-01-09T13:58:08Z</dcterms:created>
  <dcterms:modified xsi:type="dcterms:W3CDTF">2024-01-30T02:45:25Z</dcterms:modified>
</cp:coreProperties>
</file>