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5143500" cy="9144000" type="screen16x9"/>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1"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9A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1770" autoAdjust="0"/>
  </p:normalViewPr>
  <p:slideViewPr>
    <p:cSldViewPr>
      <p:cViewPr>
        <p:scale>
          <a:sx n="113" d="100"/>
          <a:sy n="113" d="100"/>
        </p:scale>
        <p:origin x="3912" y="144"/>
      </p:cViewPr>
      <p:guideLst>
        <p:guide orient="horz" pos="2881"/>
        <p:guide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85765" y="2840573"/>
            <a:ext cx="4371975" cy="1960034"/>
          </a:xfrm>
        </p:spPr>
        <p:txBody>
          <a:bodyPr/>
          <a:lstStyle/>
          <a:p>
            <a:r>
              <a:rPr lang="pt-BR"/>
              <a:t>Clique para editar o título mestre</a:t>
            </a:r>
          </a:p>
        </p:txBody>
      </p:sp>
      <p:sp>
        <p:nvSpPr>
          <p:cNvPr id="3" name="Subtítulo 2"/>
          <p:cNvSpPr>
            <a:spLocks noGrp="1"/>
          </p:cNvSpPr>
          <p:nvPr>
            <p:ph type="subTitle" idx="1"/>
          </p:nvPr>
        </p:nvSpPr>
        <p:spPr>
          <a:xfrm>
            <a:off x="771527" y="5181600"/>
            <a:ext cx="3600450" cy="2336799"/>
          </a:xfrm>
        </p:spPr>
        <p:txBody>
          <a:bodyPr/>
          <a:lstStyle>
            <a:lvl1pPr marL="0" indent="0" algn="ctr">
              <a:buNone/>
              <a:defRPr>
                <a:solidFill>
                  <a:schemeClr val="tx1">
                    <a:tint val="75000"/>
                  </a:schemeClr>
                </a:solidFill>
              </a:defRPr>
            </a:lvl1pPr>
            <a:lvl2pPr marL="457286" indent="0" algn="ctr">
              <a:buNone/>
              <a:defRPr>
                <a:solidFill>
                  <a:schemeClr val="tx1">
                    <a:tint val="75000"/>
                  </a:schemeClr>
                </a:solidFill>
              </a:defRPr>
            </a:lvl2pPr>
            <a:lvl3pPr marL="914570" indent="0" algn="ctr">
              <a:buNone/>
              <a:defRPr>
                <a:solidFill>
                  <a:schemeClr val="tx1">
                    <a:tint val="75000"/>
                  </a:schemeClr>
                </a:solidFill>
              </a:defRPr>
            </a:lvl3pPr>
            <a:lvl4pPr marL="1371856" indent="0" algn="ctr">
              <a:buNone/>
              <a:defRPr>
                <a:solidFill>
                  <a:schemeClr val="tx1">
                    <a:tint val="75000"/>
                  </a:schemeClr>
                </a:solidFill>
              </a:defRPr>
            </a:lvl4pPr>
            <a:lvl5pPr marL="1829142" indent="0" algn="ctr">
              <a:buNone/>
              <a:defRPr>
                <a:solidFill>
                  <a:schemeClr val="tx1">
                    <a:tint val="75000"/>
                  </a:schemeClr>
                </a:solidFill>
              </a:defRPr>
            </a:lvl5pPr>
            <a:lvl6pPr marL="2286427" indent="0" algn="ctr">
              <a:buNone/>
              <a:defRPr>
                <a:solidFill>
                  <a:schemeClr val="tx1">
                    <a:tint val="75000"/>
                  </a:schemeClr>
                </a:solidFill>
              </a:defRPr>
            </a:lvl6pPr>
            <a:lvl7pPr marL="2743712" indent="0" algn="ctr">
              <a:buNone/>
              <a:defRPr>
                <a:solidFill>
                  <a:schemeClr val="tx1">
                    <a:tint val="75000"/>
                  </a:schemeClr>
                </a:solidFill>
              </a:defRPr>
            </a:lvl7pPr>
            <a:lvl8pPr marL="3200998" indent="0" algn="ctr">
              <a:buNone/>
              <a:defRPr>
                <a:solidFill>
                  <a:schemeClr val="tx1">
                    <a:tint val="75000"/>
                  </a:schemeClr>
                </a:solidFill>
              </a:defRPr>
            </a:lvl8pPr>
            <a:lvl9pPr marL="3658282"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7110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05600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729039" y="366189"/>
            <a:ext cx="1157288" cy="7802033"/>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257175" y="366189"/>
            <a:ext cx="3386138" cy="7802033"/>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338868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69863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406303" y="5875872"/>
            <a:ext cx="4371975" cy="1816099"/>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406303" y="3875623"/>
            <a:ext cx="4371975" cy="2000249"/>
          </a:xfrm>
        </p:spPr>
        <p:txBody>
          <a:bodyPr anchor="b"/>
          <a:lstStyle>
            <a:lvl1pPr marL="0" indent="0">
              <a:buNone/>
              <a:defRPr sz="2001">
                <a:solidFill>
                  <a:schemeClr val="tx1">
                    <a:tint val="75000"/>
                  </a:schemeClr>
                </a:solidFill>
              </a:defRPr>
            </a:lvl1pPr>
            <a:lvl2pPr marL="457286" indent="0">
              <a:buNone/>
              <a:defRPr sz="1800">
                <a:solidFill>
                  <a:schemeClr val="tx1">
                    <a:tint val="75000"/>
                  </a:schemeClr>
                </a:solidFill>
              </a:defRPr>
            </a:lvl2pPr>
            <a:lvl3pPr marL="914570" indent="0">
              <a:buNone/>
              <a:defRPr sz="1600">
                <a:solidFill>
                  <a:schemeClr val="tx1">
                    <a:tint val="75000"/>
                  </a:schemeClr>
                </a:solidFill>
              </a:defRPr>
            </a:lvl3pPr>
            <a:lvl4pPr marL="1371856" indent="0">
              <a:buNone/>
              <a:defRPr sz="1400">
                <a:solidFill>
                  <a:schemeClr val="tx1">
                    <a:tint val="75000"/>
                  </a:schemeClr>
                </a:solidFill>
              </a:defRPr>
            </a:lvl4pPr>
            <a:lvl5pPr marL="1829142" indent="0">
              <a:buNone/>
              <a:defRPr sz="1400">
                <a:solidFill>
                  <a:schemeClr val="tx1">
                    <a:tint val="75000"/>
                  </a:schemeClr>
                </a:solidFill>
              </a:defRPr>
            </a:lvl5pPr>
            <a:lvl6pPr marL="2286427" indent="0">
              <a:buNone/>
              <a:defRPr sz="1400">
                <a:solidFill>
                  <a:schemeClr val="tx1">
                    <a:tint val="75000"/>
                  </a:schemeClr>
                </a:solidFill>
              </a:defRPr>
            </a:lvl6pPr>
            <a:lvl7pPr marL="2743712" indent="0">
              <a:buNone/>
              <a:defRPr sz="1400">
                <a:solidFill>
                  <a:schemeClr val="tx1">
                    <a:tint val="75000"/>
                  </a:schemeClr>
                </a:solidFill>
              </a:defRPr>
            </a:lvl7pPr>
            <a:lvl8pPr marL="3200998" indent="0">
              <a:buNone/>
              <a:defRPr sz="1400">
                <a:solidFill>
                  <a:schemeClr val="tx1">
                    <a:tint val="75000"/>
                  </a:schemeClr>
                </a:solidFill>
              </a:defRPr>
            </a:lvl8pPr>
            <a:lvl9pPr marL="3658282"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53931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257176" y="2133602"/>
            <a:ext cx="2271713" cy="6034616"/>
          </a:xfrm>
        </p:spPr>
        <p:txBody>
          <a:bodyPr/>
          <a:lstStyle>
            <a:lvl1pPr>
              <a:defRPr sz="2800"/>
            </a:lvl1pPr>
            <a:lvl2pPr>
              <a:defRPr sz="2402"/>
            </a:lvl2pPr>
            <a:lvl3pPr>
              <a:defRPr sz="2001"/>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2614612" y="2133602"/>
            <a:ext cx="2271713" cy="6034616"/>
          </a:xfrm>
        </p:spPr>
        <p:txBody>
          <a:bodyPr/>
          <a:lstStyle>
            <a:lvl1pPr>
              <a:defRPr sz="2800"/>
            </a:lvl1pPr>
            <a:lvl2pPr>
              <a:defRPr sz="2402"/>
            </a:lvl2pPr>
            <a:lvl3pPr>
              <a:defRPr sz="2001"/>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6321BFB-67ED-4A23-9D37-EAD255324F57}" type="datetimeFigureOut">
              <a:rPr lang="pt-BR" smtClean="0"/>
              <a:t>30/01/2024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212701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257175" y="2046818"/>
            <a:ext cx="2272606" cy="853016"/>
          </a:xfrm>
        </p:spPr>
        <p:txBody>
          <a:bodyPr anchor="b"/>
          <a:lstStyle>
            <a:lvl1pPr marL="0" indent="0">
              <a:buNone/>
              <a:defRPr sz="2402" b="1"/>
            </a:lvl1pPr>
            <a:lvl2pPr marL="457286" indent="0">
              <a:buNone/>
              <a:defRPr sz="2001" b="1"/>
            </a:lvl2pPr>
            <a:lvl3pPr marL="914570" indent="0">
              <a:buNone/>
              <a:defRPr sz="1800" b="1"/>
            </a:lvl3pPr>
            <a:lvl4pPr marL="1371856" indent="0">
              <a:buNone/>
              <a:defRPr sz="1600" b="1"/>
            </a:lvl4pPr>
            <a:lvl5pPr marL="1829142" indent="0">
              <a:buNone/>
              <a:defRPr sz="1600" b="1"/>
            </a:lvl5pPr>
            <a:lvl6pPr marL="2286427" indent="0">
              <a:buNone/>
              <a:defRPr sz="1600" b="1"/>
            </a:lvl6pPr>
            <a:lvl7pPr marL="2743712" indent="0">
              <a:buNone/>
              <a:defRPr sz="1600" b="1"/>
            </a:lvl7pPr>
            <a:lvl8pPr marL="3200998" indent="0">
              <a:buNone/>
              <a:defRPr sz="1600" b="1"/>
            </a:lvl8pPr>
            <a:lvl9pPr marL="3658282"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257175" y="2899835"/>
            <a:ext cx="2272606" cy="5268384"/>
          </a:xfrm>
        </p:spPr>
        <p:txBody>
          <a:bodyPr/>
          <a:lstStyle>
            <a:lvl1pPr>
              <a:defRPr sz="2402"/>
            </a:lvl1pPr>
            <a:lvl2pPr>
              <a:defRPr sz="2001"/>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2612827" y="2046818"/>
            <a:ext cx="2273498" cy="853016"/>
          </a:xfrm>
        </p:spPr>
        <p:txBody>
          <a:bodyPr anchor="b"/>
          <a:lstStyle>
            <a:lvl1pPr marL="0" indent="0">
              <a:buNone/>
              <a:defRPr sz="2402" b="1"/>
            </a:lvl1pPr>
            <a:lvl2pPr marL="457286" indent="0">
              <a:buNone/>
              <a:defRPr sz="2001" b="1"/>
            </a:lvl2pPr>
            <a:lvl3pPr marL="914570" indent="0">
              <a:buNone/>
              <a:defRPr sz="1800" b="1"/>
            </a:lvl3pPr>
            <a:lvl4pPr marL="1371856" indent="0">
              <a:buNone/>
              <a:defRPr sz="1600" b="1"/>
            </a:lvl4pPr>
            <a:lvl5pPr marL="1829142" indent="0">
              <a:buNone/>
              <a:defRPr sz="1600" b="1"/>
            </a:lvl5pPr>
            <a:lvl6pPr marL="2286427" indent="0">
              <a:buNone/>
              <a:defRPr sz="1600" b="1"/>
            </a:lvl6pPr>
            <a:lvl7pPr marL="2743712" indent="0">
              <a:buNone/>
              <a:defRPr sz="1600" b="1"/>
            </a:lvl7pPr>
            <a:lvl8pPr marL="3200998" indent="0">
              <a:buNone/>
              <a:defRPr sz="1600" b="1"/>
            </a:lvl8pPr>
            <a:lvl9pPr marL="3658282"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2612827" y="2899835"/>
            <a:ext cx="2273498" cy="5268384"/>
          </a:xfrm>
        </p:spPr>
        <p:txBody>
          <a:bodyPr/>
          <a:lstStyle>
            <a:lvl1pPr>
              <a:defRPr sz="2402"/>
            </a:lvl1pPr>
            <a:lvl2pPr>
              <a:defRPr sz="2001"/>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6321BFB-67ED-4A23-9D37-EAD255324F57}" type="datetimeFigureOut">
              <a:rPr lang="pt-BR" smtClean="0"/>
              <a:t>30/01/2024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466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6321BFB-67ED-4A23-9D37-EAD255324F57}" type="datetimeFigureOut">
              <a:rPr lang="pt-BR" smtClean="0"/>
              <a:t>30/01/2024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69632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6321BFB-67ED-4A23-9D37-EAD255324F57}" type="datetimeFigureOut">
              <a:rPr lang="pt-BR" smtClean="0"/>
              <a:t>30/01/2024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82267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57177" y="364072"/>
            <a:ext cx="1692176" cy="1549400"/>
          </a:xfrm>
        </p:spPr>
        <p:txBody>
          <a:bodyPr anchor="b"/>
          <a:lstStyle>
            <a:lvl1pPr algn="l">
              <a:defRPr sz="2001" b="1"/>
            </a:lvl1pPr>
          </a:lstStyle>
          <a:p>
            <a:r>
              <a:rPr lang="pt-BR"/>
              <a:t>Clique para editar o título mestre</a:t>
            </a:r>
          </a:p>
        </p:txBody>
      </p:sp>
      <p:sp>
        <p:nvSpPr>
          <p:cNvPr id="3" name="Espaço Reservado para Conteúdo 2"/>
          <p:cNvSpPr>
            <a:spLocks noGrp="1"/>
          </p:cNvSpPr>
          <p:nvPr>
            <p:ph idx="1"/>
          </p:nvPr>
        </p:nvSpPr>
        <p:spPr>
          <a:xfrm>
            <a:off x="2010966" y="364069"/>
            <a:ext cx="2875359" cy="7804150"/>
          </a:xfrm>
        </p:spPr>
        <p:txBody>
          <a:bodyPr/>
          <a:lstStyle>
            <a:lvl1pPr>
              <a:defRPr sz="3200"/>
            </a:lvl1pPr>
            <a:lvl2pPr>
              <a:defRPr sz="2800"/>
            </a:lvl2pPr>
            <a:lvl3pPr>
              <a:defRPr sz="2402"/>
            </a:lvl3pPr>
            <a:lvl4pPr>
              <a:defRPr sz="2001"/>
            </a:lvl4pPr>
            <a:lvl5pPr>
              <a:defRPr sz="2001"/>
            </a:lvl5pPr>
            <a:lvl6pPr>
              <a:defRPr sz="2001"/>
            </a:lvl6pPr>
            <a:lvl7pPr>
              <a:defRPr sz="2001"/>
            </a:lvl7pPr>
            <a:lvl8pPr>
              <a:defRPr sz="2001"/>
            </a:lvl8pPr>
            <a:lvl9pPr>
              <a:defRPr sz="2001"/>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257177" y="1913467"/>
            <a:ext cx="1692176" cy="6254752"/>
          </a:xfrm>
        </p:spPr>
        <p:txBody>
          <a:bodyPr/>
          <a:lstStyle>
            <a:lvl1pPr marL="0" indent="0">
              <a:buNone/>
              <a:defRPr sz="1400"/>
            </a:lvl1pPr>
            <a:lvl2pPr marL="457286" indent="0">
              <a:buNone/>
              <a:defRPr sz="1200"/>
            </a:lvl2pPr>
            <a:lvl3pPr marL="914570" indent="0">
              <a:buNone/>
              <a:defRPr sz="1000"/>
            </a:lvl3pPr>
            <a:lvl4pPr marL="1371856" indent="0">
              <a:buNone/>
              <a:defRPr sz="900"/>
            </a:lvl4pPr>
            <a:lvl5pPr marL="1829142" indent="0">
              <a:buNone/>
              <a:defRPr sz="900"/>
            </a:lvl5pPr>
            <a:lvl6pPr marL="2286427" indent="0">
              <a:buNone/>
              <a:defRPr sz="900"/>
            </a:lvl6pPr>
            <a:lvl7pPr marL="2743712" indent="0">
              <a:buNone/>
              <a:defRPr sz="900"/>
            </a:lvl7pPr>
            <a:lvl8pPr marL="3200998" indent="0">
              <a:buNone/>
              <a:defRPr sz="900"/>
            </a:lvl8pPr>
            <a:lvl9pPr marL="3658282"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6321BFB-67ED-4A23-9D37-EAD255324F57}" type="datetimeFigureOut">
              <a:rPr lang="pt-BR" smtClean="0"/>
              <a:t>30/01/2024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54548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008162" y="6400801"/>
            <a:ext cx="3086100" cy="755652"/>
          </a:xfrm>
        </p:spPr>
        <p:txBody>
          <a:bodyPr anchor="b"/>
          <a:lstStyle>
            <a:lvl1pPr algn="l">
              <a:defRPr sz="2001" b="1"/>
            </a:lvl1pPr>
          </a:lstStyle>
          <a:p>
            <a:r>
              <a:rPr lang="pt-BR"/>
              <a:t>Clique para editar o título mestre</a:t>
            </a:r>
          </a:p>
        </p:txBody>
      </p:sp>
      <p:sp>
        <p:nvSpPr>
          <p:cNvPr id="3" name="Espaço Reservado para Imagem 2"/>
          <p:cNvSpPr>
            <a:spLocks noGrp="1"/>
          </p:cNvSpPr>
          <p:nvPr>
            <p:ph type="pic" idx="1"/>
          </p:nvPr>
        </p:nvSpPr>
        <p:spPr>
          <a:xfrm>
            <a:off x="1008162" y="817038"/>
            <a:ext cx="3086100" cy="5486401"/>
          </a:xfrm>
        </p:spPr>
        <p:txBody>
          <a:bodyPr/>
          <a:lstStyle>
            <a:lvl1pPr marL="0" indent="0">
              <a:buNone/>
              <a:defRPr sz="3200"/>
            </a:lvl1pPr>
            <a:lvl2pPr marL="457286" indent="0">
              <a:buNone/>
              <a:defRPr sz="2800"/>
            </a:lvl2pPr>
            <a:lvl3pPr marL="914570" indent="0">
              <a:buNone/>
              <a:defRPr sz="2402"/>
            </a:lvl3pPr>
            <a:lvl4pPr marL="1371856" indent="0">
              <a:buNone/>
              <a:defRPr sz="2001"/>
            </a:lvl4pPr>
            <a:lvl5pPr marL="1829142" indent="0">
              <a:buNone/>
              <a:defRPr sz="2001"/>
            </a:lvl5pPr>
            <a:lvl6pPr marL="2286427" indent="0">
              <a:buNone/>
              <a:defRPr sz="2001"/>
            </a:lvl6pPr>
            <a:lvl7pPr marL="2743712" indent="0">
              <a:buNone/>
              <a:defRPr sz="2001"/>
            </a:lvl7pPr>
            <a:lvl8pPr marL="3200998" indent="0">
              <a:buNone/>
              <a:defRPr sz="2001"/>
            </a:lvl8pPr>
            <a:lvl9pPr marL="3658282" indent="0">
              <a:buNone/>
              <a:defRPr sz="2001"/>
            </a:lvl9pPr>
          </a:lstStyle>
          <a:p>
            <a:endParaRPr lang="pt-BR"/>
          </a:p>
        </p:txBody>
      </p:sp>
      <p:sp>
        <p:nvSpPr>
          <p:cNvPr id="4" name="Espaço Reservado para Texto 3"/>
          <p:cNvSpPr>
            <a:spLocks noGrp="1"/>
          </p:cNvSpPr>
          <p:nvPr>
            <p:ph type="body" sz="half" idx="2"/>
          </p:nvPr>
        </p:nvSpPr>
        <p:spPr>
          <a:xfrm>
            <a:off x="1008162" y="7156450"/>
            <a:ext cx="3086100" cy="1073149"/>
          </a:xfrm>
        </p:spPr>
        <p:txBody>
          <a:bodyPr/>
          <a:lstStyle>
            <a:lvl1pPr marL="0" indent="0">
              <a:buNone/>
              <a:defRPr sz="1400"/>
            </a:lvl1pPr>
            <a:lvl2pPr marL="457286" indent="0">
              <a:buNone/>
              <a:defRPr sz="1200"/>
            </a:lvl2pPr>
            <a:lvl3pPr marL="914570" indent="0">
              <a:buNone/>
              <a:defRPr sz="1000"/>
            </a:lvl3pPr>
            <a:lvl4pPr marL="1371856" indent="0">
              <a:buNone/>
              <a:defRPr sz="900"/>
            </a:lvl4pPr>
            <a:lvl5pPr marL="1829142" indent="0">
              <a:buNone/>
              <a:defRPr sz="900"/>
            </a:lvl5pPr>
            <a:lvl6pPr marL="2286427" indent="0">
              <a:buNone/>
              <a:defRPr sz="900"/>
            </a:lvl6pPr>
            <a:lvl7pPr marL="2743712" indent="0">
              <a:buNone/>
              <a:defRPr sz="900"/>
            </a:lvl7pPr>
            <a:lvl8pPr marL="3200998" indent="0">
              <a:buNone/>
              <a:defRPr sz="900"/>
            </a:lvl8pPr>
            <a:lvl9pPr marL="3658282"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6321BFB-67ED-4A23-9D37-EAD255324F57}" type="datetimeFigureOut">
              <a:rPr lang="pt-BR" smtClean="0"/>
              <a:t>30/01/2024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354028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257177" y="366189"/>
            <a:ext cx="4629150" cy="1524001"/>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257177" y="2133602"/>
            <a:ext cx="4629150" cy="6034616"/>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257175" y="8475136"/>
            <a:ext cx="1200150" cy="486834"/>
          </a:xfrm>
          <a:prstGeom prst="rect">
            <a:avLst/>
          </a:prstGeom>
        </p:spPr>
        <p:txBody>
          <a:bodyPr vert="horz" lIns="91440" tIns="45720" rIns="91440" bIns="45720" rtlCol="0" anchor="ctr"/>
          <a:lstStyle>
            <a:lvl1pPr algn="l">
              <a:defRPr sz="1200">
                <a:solidFill>
                  <a:schemeClr val="tx1">
                    <a:tint val="75000"/>
                  </a:schemeClr>
                </a:solidFill>
              </a:defRPr>
            </a:lvl1pPr>
          </a:lstStyle>
          <a:p>
            <a:fld id="{66321BFB-67ED-4A23-9D37-EAD255324F57}" type="datetimeFigureOut">
              <a:rPr lang="pt-BR" smtClean="0"/>
              <a:t>30/01/2024</a:t>
            </a:fld>
            <a:endParaRPr lang="pt-BR"/>
          </a:p>
        </p:txBody>
      </p:sp>
      <p:sp>
        <p:nvSpPr>
          <p:cNvPr id="5" name="Espaço Reservado para Rodapé 4"/>
          <p:cNvSpPr>
            <a:spLocks noGrp="1"/>
          </p:cNvSpPr>
          <p:nvPr>
            <p:ph type="ftr" sz="quarter" idx="3"/>
          </p:nvPr>
        </p:nvSpPr>
        <p:spPr>
          <a:xfrm>
            <a:off x="1757363" y="8475136"/>
            <a:ext cx="1628775" cy="48683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3686175" y="8475136"/>
            <a:ext cx="1200150" cy="486834"/>
          </a:xfrm>
          <a:prstGeom prst="rect">
            <a:avLst/>
          </a:prstGeom>
        </p:spPr>
        <p:txBody>
          <a:bodyPr vert="horz" lIns="91440" tIns="45720" rIns="91440" bIns="45720" rtlCol="0" anchor="ctr"/>
          <a:lstStyle>
            <a:lvl1pPr algn="r">
              <a:defRPr sz="1200">
                <a:solidFill>
                  <a:schemeClr val="tx1">
                    <a:tint val="75000"/>
                  </a:schemeClr>
                </a:solidFill>
              </a:defRPr>
            </a:lvl1pPr>
          </a:lstStyle>
          <a:p>
            <a:fld id="{94C0C279-9013-4432-9609-5078629E0928}" type="slidenum">
              <a:rPr lang="pt-BR" smtClean="0"/>
              <a:t>‹nº›</a:t>
            </a:fld>
            <a:endParaRPr lang="pt-BR"/>
          </a:p>
        </p:txBody>
      </p:sp>
    </p:spTree>
    <p:extLst>
      <p:ext uri="{BB962C8B-B14F-4D97-AF65-F5344CB8AC3E}">
        <p14:creationId xmlns:p14="http://schemas.microsoft.com/office/powerpoint/2010/main" val="237198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570" rtl="0" eaLnBrk="1" latinLnBrk="0" hangingPunct="1">
        <a:spcBef>
          <a:spcPct val="0"/>
        </a:spcBef>
        <a:buNone/>
        <a:defRPr sz="4400" kern="1200">
          <a:solidFill>
            <a:schemeClr val="tx1"/>
          </a:solidFill>
          <a:latin typeface="+mj-lt"/>
          <a:ea typeface="+mj-ea"/>
          <a:cs typeface="+mj-cs"/>
        </a:defRPr>
      </a:lvl1pPr>
    </p:titleStyle>
    <p:bodyStyle>
      <a:lvl1pPr marL="342964" indent="-342964" algn="l" defTabSz="91457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3089" indent="-285804" algn="l" defTabSz="91457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213" indent="-228643" algn="l" defTabSz="914570" rtl="0" eaLnBrk="1" latinLnBrk="0" hangingPunct="1">
        <a:spcBef>
          <a:spcPct val="20000"/>
        </a:spcBef>
        <a:buFont typeface="Arial" pitchFamily="34" charset="0"/>
        <a:buChar char="•"/>
        <a:defRPr sz="2402" kern="1200">
          <a:solidFill>
            <a:schemeClr val="tx1"/>
          </a:solidFill>
          <a:latin typeface="+mn-lt"/>
          <a:ea typeface="+mn-ea"/>
          <a:cs typeface="+mn-cs"/>
        </a:defRPr>
      </a:lvl3pPr>
      <a:lvl4pPr marL="1600499" indent="-228643" algn="l" defTabSz="914570" rtl="0" eaLnBrk="1" latinLnBrk="0" hangingPunct="1">
        <a:spcBef>
          <a:spcPct val="20000"/>
        </a:spcBef>
        <a:buFont typeface="Arial" pitchFamily="34" charset="0"/>
        <a:buChar char="–"/>
        <a:defRPr sz="2001" kern="1200">
          <a:solidFill>
            <a:schemeClr val="tx1"/>
          </a:solidFill>
          <a:latin typeface="+mn-lt"/>
          <a:ea typeface="+mn-ea"/>
          <a:cs typeface="+mn-cs"/>
        </a:defRPr>
      </a:lvl4pPr>
      <a:lvl5pPr marL="2057785" indent="-228643" algn="l" defTabSz="914570" rtl="0" eaLnBrk="1" latinLnBrk="0" hangingPunct="1">
        <a:spcBef>
          <a:spcPct val="20000"/>
        </a:spcBef>
        <a:buFont typeface="Arial" pitchFamily="34" charset="0"/>
        <a:buChar char="»"/>
        <a:defRPr sz="2001" kern="1200">
          <a:solidFill>
            <a:schemeClr val="tx1"/>
          </a:solidFill>
          <a:latin typeface="+mn-lt"/>
          <a:ea typeface="+mn-ea"/>
          <a:cs typeface="+mn-cs"/>
        </a:defRPr>
      </a:lvl5pPr>
      <a:lvl6pPr marL="2515070" indent="-228643" algn="l" defTabSz="914570"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2356" indent="-228643" algn="l" defTabSz="914570"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29641" indent="-228643" algn="l" defTabSz="914570"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6926" indent="-228643" algn="l" defTabSz="914570" rtl="0" eaLnBrk="1" latinLnBrk="0" hangingPunct="1">
        <a:spcBef>
          <a:spcPct val="20000"/>
        </a:spcBef>
        <a:buFont typeface="Arial" pitchFamily="34" charset="0"/>
        <a:buChar char="•"/>
        <a:defRPr sz="2001" kern="1200">
          <a:solidFill>
            <a:schemeClr val="tx1"/>
          </a:solidFill>
          <a:latin typeface="+mn-lt"/>
          <a:ea typeface="+mn-ea"/>
          <a:cs typeface="+mn-cs"/>
        </a:defRPr>
      </a:lvl9pPr>
    </p:bodyStyle>
    <p:otherStyle>
      <a:defPPr>
        <a:defRPr lang="pt-BR"/>
      </a:defPPr>
      <a:lvl1pPr marL="0" algn="l" defTabSz="914570" rtl="0" eaLnBrk="1" latinLnBrk="0" hangingPunct="1">
        <a:defRPr sz="1800" kern="1200">
          <a:solidFill>
            <a:schemeClr val="tx1"/>
          </a:solidFill>
          <a:latin typeface="+mn-lt"/>
          <a:ea typeface="+mn-ea"/>
          <a:cs typeface="+mn-cs"/>
        </a:defRPr>
      </a:lvl1pPr>
      <a:lvl2pPr marL="457286" algn="l" defTabSz="914570" rtl="0" eaLnBrk="1" latinLnBrk="0" hangingPunct="1">
        <a:defRPr sz="1800" kern="1200">
          <a:solidFill>
            <a:schemeClr val="tx1"/>
          </a:solidFill>
          <a:latin typeface="+mn-lt"/>
          <a:ea typeface="+mn-ea"/>
          <a:cs typeface="+mn-cs"/>
        </a:defRPr>
      </a:lvl2pPr>
      <a:lvl3pPr marL="914570" algn="l" defTabSz="914570" rtl="0" eaLnBrk="1" latinLnBrk="0" hangingPunct="1">
        <a:defRPr sz="1800" kern="1200">
          <a:solidFill>
            <a:schemeClr val="tx1"/>
          </a:solidFill>
          <a:latin typeface="+mn-lt"/>
          <a:ea typeface="+mn-ea"/>
          <a:cs typeface="+mn-cs"/>
        </a:defRPr>
      </a:lvl3pPr>
      <a:lvl4pPr marL="1371856" algn="l" defTabSz="914570" rtl="0" eaLnBrk="1" latinLnBrk="0" hangingPunct="1">
        <a:defRPr sz="1800" kern="1200">
          <a:solidFill>
            <a:schemeClr val="tx1"/>
          </a:solidFill>
          <a:latin typeface="+mn-lt"/>
          <a:ea typeface="+mn-ea"/>
          <a:cs typeface="+mn-cs"/>
        </a:defRPr>
      </a:lvl4pPr>
      <a:lvl5pPr marL="1829142" algn="l" defTabSz="914570" rtl="0" eaLnBrk="1" latinLnBrk="0" hangingPunct="1">
        <a:defRPr sz="1800" kern="1200">
          <a:solidFill>
            <a:schemeClr val="tx1"/>
          </a:solidFill>
          <a:latin typeface="+mn-lt"/>
          <a:ea typeface="+mn-ea"/>
          <a:cs typeface="+mn-cs"/>
        </a:defRPr>
      </a:lvl5pPr>
      <a:lvl6pPr marL="2286427" algn="l" defTabSz="914570" rtl="0" eaLnBrk="1" latinLnBrk="0" hangingPunct="1">
        <a:defRPr sz="1800" kern="1200">
          <a:solidFill>
            <a:schemeClr val="tx1"/>
          </a:solidFill>
          <a:latin typeface="+mn-lt"/>
          <a:ea typeface="+mn-ea"/>
          <a:cs typeface="+mn-cs"/>
        </a:defRPr>
      </a:lvl6pPr>
      <a:lvl7pPr marL="2743712" algn="l" defTabSz="914570" rtl="0" eaLnBrk="1" latinLnBrk="0" hangingPunct="1">
        <a:defRPr sz="1800" kern="1200">
          <a:solidFill>
            <a:schemeClr val="tx1"/>
          </a:solidFill>
          <a:latin typeface="+mn-lt"/>
          <a:ea typeface="+mn-ea"/>
          <a:cs typeface="+mn-cs"/>
        </a:defRPr>
      </a:lvl7pPr>
      <a:lvl8pPr marL="3200998" algn="l" defTabSz="914570" rtl="0" eaLnBrk="1" latinLnBrk="0" hangingPunct="1">
        <a:defRPr sz="1800" kern="1200">
          <a:solidFill>
            <a:schemeClr val="tx1"/>
          </a:solidFill>
          <a:latin typeface="+mn-lt"/>
          <a:ea typeface="+mn-ea"/>
          <a:cs typeface="+mn-cs"/>
        </a:defRPr>
      </a:lvl8pPr>
      <a:lvl9pPr marL="3658282" algn="l" defTabSz="9145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m 20" descr="Tabela&#10;&#10;Descrição gerada automaticamente">
            <a:extLst>
              <a:ext uri="{FF2B5EF4-FFF2-40B4-BE49-F238E27FC236}">
                <a16:creationId xmlns:a16="http://schemas.microsoft.com/office/drawing/2014/main" id="{394259E6-7B72-1208-784B-8E047EB2AB56}"/>
              </a:ext>
            </a:extLst>
          </p:cNvPr>
          <p:cNvPicPr>
            <a:picLocks noChangeAspect="1"/>
          </p:cNvPicPr>
          <p:nvPr/>
        </p:nvPicPr>
        <p:blipFill rotWithShape="1">
          <a:blip r:embed="rId2"/>
          <a:srcRect l="2338"/>
          <a:stretch/>
        </p:blipFill>
        <p:spPr>
          <a:xfrm>
            <a:off x="38825" y="5724128"/>
            <a:ext cx="2558430" cy="959731"/>
          </a:xfrm>
          <a:prstGeom prst="rect">
            <a:avLst/>
          </a:prstGeom>
        </p:spPr>
      </p:pic>
      <p:sp>
        <p:nvSpPr>
          <p:cNvPr id="8" name="Retângulo 7">
            <a:extLst>
              <a:ext uri="{FF2B5EF4-FFF2-40B4-BE49-F238E27FC236}">
                <a16:creationId xmlns:a16="http://schemas.microsoft.com/office/drawing/2014/main" id="{A5C85A0F-2AD0-180B-59B3-1041C646EF81}"/>
              </a:ext>
            </a:extLst>
          </p:cNvPr>
          <p:cNvSpPr/>
          <p:nvPr/>
        </p:nvSpPr>
        <p:spPr>
          <a:xfrm>
            <a:off x="49619" y="6578328"/>
            <a:ext cx="1384343" cy="154800"/>
          </a:xfrm>
          <a:prstGeom prst="rect">
            <a:avLst/>
          </a:prstGeom>
          <a:ln w="3175">
            <a:noFill/>
          </a:ln>
        </p:spPr>
        <p:style>
          <a:lnRef idx="2">
            <a:schemeClr val="dk1"/>
          </a:lnRef>
          <a:fillRef idx="1">
            <a:schemeClr val="lt1"/>
          </a:fillRef>
          <a:effectRef idx="0">
            <a:schemeClr val="dk1"/>
          </a:effectRef>
          <a:fontRef idx="minor">
            <a:schemeClr val="dk1"/>
          </a:fontRef>
        </p:style>
        <p:txBody>
          <a:bodyPr rtlCol="0" anchor="ctr"/>
          <a:lstStyle/>
          <a:p>
            <a:r>
              <a:rPr lang="pt-BR" sz="600" dirty="0">
                <a:latin typeface="Arial" panose="020B0604020202020204" pitchFamily="34" charset="0"/>
                <a:cs typeface="Arial" panose="020B0604020202020204" pitchFamily="34" charset="0"/>
              </a:rPr>
              <a:t>Figure 2. OSDI </a:t>
            </a:r>
            <a:r>
              <a:rPr lang="pt-BR" sz="600" dirty="0" err="1">
                <a:latin typeface="Arial" panose="020B0604020202020204" pitchFamily="34" charset="0"/>
                <a:cs typeface="Arial" panose="020B0604020202020204" pitchFamily="34" charset="0"/>
              </a:rPr>
              <a:t>at</a:t>
            </a:r>
            <a:r>
              <a:rPr lang="pt-BR" sz="600" dirty="0">
                <a:latin typeface="Arial" panose="020B0604020202020204" pitchFamily="34" charset="0"/>
                <a:cs typeface="Arial" panose="020B0604020202020204" pitchFamily="34" charset="0"/>
              </a:rPr>
              <a:t> 3 </a:t>
            </a:r>
            <a:r>
              <a:rPr lang="pt-BR" sz="600" dirty="0" err="1">
                <a:latin typeface="Arial" panose="020B0604020202020204" pitchFamily="34" charset="0"/>
                <a:cs typeface="Arial" panose="020B0604020202020204" pitchFamily="34" charset="0"/>
              </a:rPr>
              <a:t>months</a:t>
            </a:r>
            <a:endParaRPr lang="en-US" sz="600" dirty="0">
              <a:latin typeface="Arial" panose="020B0604020202020204" pitchFamily="34" charset="0"/>
              <a:cs typeface="Arial" panose="020B0604020202020204" pitchFamily="34" charset="0"/>
            </a:endParaRPr>
          </a:p>
        </p:txBody>
      </p:sp>
      <p:pic>
        <p:nvPicPr>
          <p:cNvPr id="18" name="Imagem 17" descr="Tabela&#10;&#10;Descrição gerada automaticamente">
            <a:extLst>
              <a:ext uri="{FF2B5EF4-FFF2-40B4-BE49-F238E27FC236}">
                <a16:creationId xmlns:a16="http://schemas.microsoft.com/office/drawing/2014/main" id="{2FBA7F79-B7B8-FAD8-6CD7-82948E22A7BB}"/>
              </a:ext>
            </a:extLst>
          </p:cNvPr>
          <p:cNvPicPr>
            <a:picLocks noChangeAspect="1"/>
          </p:cNvPicPr>
          <p:nvPr/>
        </p:nvPicPr>
        <p:blipFill>
          <a:blip r:embed="rId3"/>
          <a:stretch>
            <a:fillRect/>
          </a:stretch>
        </p:blipFill>
        <p:spPr>
          <a:xfrm>
            <a:off x="49619" y="4511520"/>
            <a:ext cx="2489982" cy="1129627"/>
          </a:xfrm>
          <a:prstGeom prst="rect">
            <a:avLst/>
          </a:prstGeom>
        </p:spPr>
      </p:pic>
      <p:pic>
        <p:nvPicPr>
          <p:cNvPr id="5" name="Imagem 4" descr="Uma imagem contendo Texto&#10;&#10;Descrição gerada automaticamente">
            <a:extLst>
              <a:ext uri="{FF2B5EF4-FFF2-40B4-BE49-F238E27FC236}">
                <a16:creationId xmlns:a16="http://schemas.microsoft.com/office/drawing/2014/main" id="{2074185F-FA21-5E0A-92C6-43BA26415E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615" t="31016" r="12354" b="28557"/>
          <a:stretch/>
        </p:blipFill>
        <p:spPr>
          <a:xfrm>
            <a:off x="-31040" y="6804248"/>
            <a:ext cx="2611463" cy="912984"/>
          </a:xfrm>
          <a:prstGeom prst="rect">
            <a:avLst/>
          </a:prstGeom>
        </p:spPr>
      </p:pic>
      <p:sp>
        <p:nvSpPr>
          <p:cNvPr id="7" name="Retângulo 6">
            <a:extLst>
              <a:ext uri="{FF2B5EF4-FFF2-40B4-BE49-F238E27FC236}">
                <a16:creationId xmlns:a16="http://schemas.microsoft.com/office/drawing/2014/main" id="{FDF5D35F-312D-38F3-42AB-9CFA6F6B0253}"/>
              </a:ext>
            </a:extLst>
          </p:cNvPr>
          <p:cNvSpPr/>
          <p:nvPr/>
        </p:nvSpPr>
        <p:spPr>
          <a:xfrm>
            <a:off x="49619" y="5493720"/>
            <a:ext cx="1185366" cy="158400"/>
          </a:xfrm>
          <a:prstGeom prst="rect">
            <a:avLst/>
          </a:prstGeom>
          <a:ln w="3175">
            <a:noFill/>
          </a:ln>
        </p:spPr>
        <p:style>
          <a:lnRef idx="2">
            <a:schemeClr val="dk1"/>
          </a:lnRef>
          <a:fillRef idx="1">
            <a:schemeClr val="lt1"/>
          </a:fillRef>
          <a:effectRef idx="0">
            <a:schemeClr val="dk1"/>
          </a:effectRef>
          <a:fontRef idx="minor">
            <a:schemeClr val="dk1"/>
          </a:fontRef>
        </p:style>
        <p:txBody>
          <a:bodyPr rtlCol="0" anchor="ctr"/>
          <a:lstStyle/>
          <a:p>
            <a:r>
              <a:rPr lang="pt-BR" sz="600" dirty="0">
                <a:latin typeface="Arial" panose="020B0604020202020204" pitchFamily="34" charset="0"/>
                <a:cs typeface="Arial" panose="020B0604020202020204" pitchFamily="34" charset="0"/>
              </a:rPr>
              <a:t>Figure 1. MGS </a:t>
            </a:r>
            <a:r>
              <a:rPr lang="pt-BR" sz="600" dirty="0" err="1">
                <a:latin typeface="Arial" panose="020B0604020202020204" pitchFamily="34" charset="0"/>
                <a:cs typeface="Arial" panose="020B0604020202020204" pitchFamily="34" charset="0"/>
              </a:rPr>
              <a:t>at</a:t>
            </a:r>
            <a:r>
              <a:rPr lang="pt-BR" sz="600" dirty="0">
                <a:latin typeface="Arial" panose="020B0604020202020204" pitchFamily="34" charset="0"/>
                <a:cs typeface="Arial" panose="020B0604020202020204" pitchFamily="34" charset="0"/>
              </a:rPr>
              <a:t> 3 </a:t>
            </a:r>
            <a:r>
              <a:rPr lang="pt-BR" sz="600" dirty="0" err="1">
                <a:latin typeface="Arial" panose="020B0604020202020204" pitchFamily="34" charset="0"/>
                <a:cs typeface="Arial" panose="020B0604020202020204" pitchFamily="34" charset="0"/>
              </a:rPr>
              <a:t>months</a:t>
            </a:r>
            <a:endParaRPr lang="en-US" sz="600" dirty="0">
              <a:latin typeface="Arial" panose="020B0604020202020204" pitchFamily="34" charset="0"/>
              <a:cs typeface="Arial" panose="020B0604020202020204" pitchFamily="34" charset="0"/>
            </a:endParaRPr>
          </a:p>
        </p:txBody>
      </p:sp>
      <p:pic>
        <p:nvPicPr>
          <p:cNvPr id="13" name="Imagem 12" descr="Texto&#10;&#10;Descrição gerada automaticamente">
            <a:extLst>
              <a:ext uri="{FF2B5EF4-FFF2-40B4-BE49-F238E27FC236}">
                <a16:creationId xmlns:a16="http://schemas.microsoft.com/office/drawing/2014/main" id="{B0B321BE-F493-1E03-4564-698D3D33AA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218" t="32795" r="12554" b="30530"/>
          <a:stretch/>
        </p:blipFill>
        <p:spPr>
          <a:xfrm>
            <a:off x="-28034" y="7884368"/>
            <a:ext cx="2697613" cy="865251"/>
          </a:xfrm>
          <a:prstGeom prst="rect">
            <a:avLst/>
          </a:prstGeom>
        </p:spPr>
      </p:pic>
      <p:sp>
        <p:nvSpPr>
          <p:cNvPr id="14" name="Retângulo 13">
            <a:extLst>
              <a:ext uri="{FF2B5EF4-FFF2-40B4-BE49-F238E27FC236}">
                <a16:creationId xmlns:a16="http://schemas.microsoft.com/office/drawing/2014/main" id="{8F995685-1A4F-E6C2-99A8-735EC3C020CD}"/>
              </a:ext>
            </a:extLst>
          </p:cNvPr>
          <p:cNvSpPr/>
          <p:nvPr/>
        </p:nvSpPr>
        <p:spPr>
          <a:xfrm>
            <a:off x="49619" y="7687951"/>
            <a:ext cx="1188000" cy="158400"/>
          </a:xfrm>
          <a:prstGeom prst="rect">
            <a:avLst/>
          </a:prstGeom>
          <a:ln w="3175">
            <a:noFill/>
          </a:ln>
        </p:spPr>
        <p:style>
          <a:lnRef idx="2">
            <a:schemeClr val="dk1"/>
          </a:lnRef>
          <a:fillRef idx="1">
            <a:schemeClr val="lt1"/>
          </a:fillRef>
          <a:effectRef idx="0">
            <a:schemeClr val="dk1"/>
          </a:effectRef>
          <a:fontRef idx="minor">
            <a:schemeClr val="dk1"/>
          </a:fontRef>
        </p:style>
        <p:txBody>
          <a:bodyPr rtlCol="0" anchor="ctr"/>
          <a:lstStyle/>
          <a:p>
            <a:r>
              <a:rPr lang="pt-BR" sz="600" dirty="0">
                <a:latin typeface="Arial" panose="020B0604020202020204" pitchFamily="34" charset="0"/>
                <a:cs typeface="Arial" panose="020B0604020202020204" pitchFamily="34" charset="0"/>
              </a:rPr>
              <a:t>Figure 3. TBUT </a:t>
            </a:r>
            <a:r>
              <a:rPr lang="pt-BR" sz="600" dirty="0" err="1">
                <a:latin typeface="Arial" panose="020B0604020202020204" pitchFamily="34" charset="0"/>
                <a:cs typeface="Arial" panose="020B0604020202020204" pitchFamily="34" charset="0"/>
              </a:rPr>
              <a:t>at</a:t>
            </a:r>
            <a:r>
              <a:rPr lang="pt-BR" sz="600" dirty="0">
                <a:latin typeface="Arial" panose="020B0604020202020204" pitchFamily="34" charset="0"/>
                <a:cs typeface="Arial" panose="020B0604020202020204" pitchFamily="34" charset="0"/>
              </a:rPr>
              <a:t> 1 </a:t>
            </a:r>
            <a:r>
              <a:rPr lang="pt-BR" sz="600" dirty="0" err="1">
                <a:latin typeface="Arial" panose="020B0604020202020204" pitchFamily="34" charset="0"/>
                <a:cs typeface="Arial" panose="020B0604020202020204" pitchFamily="34" charset="0"/>
              </a:rPr>
              <a:t>month</a:t>
            </a:r>
            <a:endParaRPr lang="en-US" sz="600" dirty="0">
              <a:latin typeface="Arial" panose="020B0604020202020204" pitchFamily="34" charset="0"/>
              <a:cs typeface="Arial" panose="020B0604020202020204" pitchFamily="34" charset="0"/>
            </a:endParaRPr>
          </a:p>
        </p:txBody>
      </p:sp>
      <p:sp>
        <p:nvSpPr>
          <p:cNvPr id="15" name="Retângulo 14">
            <a:extLst>
              <a:ext uri="{FF2B5EF4-FFF2-40B4-BE49-F238E27FC236}">
                <a16:creationId xmlns:a16="http://schemas.microsoft.com/office/drawing/2014/main" id="{236184F5-0237-405E-BB7D-6DD16421BAE9}"/>
              </a:ext>
            </a:extLst>
          </p:cNvPr>
          <p:cNvSpPr/>
          <p:nvPr/>
        </p:nvSpPr>
        <p:spPr>
          <a:xfrm>
            <a:off x="49619" y="8749744"/>
            <a:ext cx="1347230" cy="154800"/>
          </a:xfrm>
          <a:prstGeom prst="rect">
            <a:avLst/>
          </a:prstGeom>
          <a:ln w="3175">
            <a:noFill/>
          </a:ln>
        </p:spPr>
        <p:style>
          <a:lnRef idx="2">
            <a:schemeClr val="dk1"/>
          </a:lnRef>
          <a:fillRef idx="1">
            <a:schemeClr val="lt1"/>
          </a:fillRef>
          <a:effectRef idx="0">
            <a:schemeClr val="dk1"/>
          </a:effectRef>
          <a:fontRef idx="minor">
            <a:schemeClr val="dk1"/>
          </a:fontRef>
        </p:style>
        <p:txBody>
          <a:bodyPr rtlCol="0" anchor="ctr"/>
          <a:lstStyle/>
          <a:p>
            <a:r>
              <a:rPr lang="pt-BR" sz="600" dirty="0">
                <a:latin typeface="Arial" panose="020B0604020202020204" pitchFamily="34" charset="0"/>
                <a:cs typeface="Arial" panose="020B0604020202020204" pitchFamily="34" charset="0"/>
              </a:rPr>
              <a:t>Figure 4. SPEED </a:t>
            </a:r>
            <a:r>
              <a:rPr lang="pt-BR" sz="600" dirty="0" err="1">
                <a:latin typeface="Arial" panose="020B0604020202020204" pitchFamily="34" charset="0"/>
                <a:cs typeface="Arial" panose="020B0604020202020204" pitchFamily="34" charset="0"/>
              </a:rPr>
              <a:t>at</a:t>
            </a:r>
            <a:r>
              <a:rPr lang="pt-BR" sz="600" dirty="0">
                <a:latin typeface="Arial" panose="020B0604020202020204" pitchFamily="34" charset="0"/>
                <a:cs typeface="Arial" panose="020B0604020202020204" pitchFamily="34" charset="0"/>
              </a:rPr>
              <a:t> 3 </a:t>
            </a:r>
            <a:r>
              <a:rPr lang="pt-BR" sz="600" dirty="0" err="1">
                <a:latin typeface="Arial" panose="020B0604020202020204" pitchFamily="34" charset="0"/>
                <a:cs typeface="Arial" panose="020B0604020202020204" pitchFamily="34" charset="0"/>
              </a:rPr>
              <a:t>months</a:t>
            </a:r>
            <a:endParaRPr lang="en-US" sz="600" dirty="0">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DBA36AF8-1894-714D-AA7D-98A010FA418A}"/>
              </a:ext>
            </a:extLst>
          </p:cNvPr>
          <p:cNvPicPr>
            <a:picLocks noChangeAspect="1"/>
          </p:cNvPicPr>
          <p:nvPr/>
        </p:nvPicPr>
        <p:blipFill rotWithShape="1">
          <a:blip r:embed="rId6"/>
          <a:srcRect b="77479"/>
          <a:stretch/>
        </p:blipFill>
        <p:spPr>
          <a:xfrm>
            <a:off x="0" y="0"/>
            <a:ext cx="5143499" cy="659106"/>
          </a:xfrm>
          <a:prstGeom prst="rect">
            <a:avLst/>
          </a:prstGeom>
        </p:spPr>
      </p:pic>
      <p:sp>
        <p:nvSpPr>
          <p:cNvPr id="10" name="Retângulo 9"/>
          <p:cNvSpPr/>
          <p:nvPr/>
        </p:nvSpPr>
        <p:spPr>
          <a:xfrm>
            <a:off x="196910" y="544279"/>
            <a:ext cx="4815726" cy="1693092"/>
          </a:xfrm>
          <a:prstGeom prst="rect">
            <a:avLst/>
          </a:prstGeom>
        </p:spPr>
        <p:txBody>
          <a:bodyPr wrap="square">
            <a:spAutoFit/>
          </a:bodyPr>
          <a:lstStyle/>
          <a:p>
            <a:pPr algn="ctr"/>
            <a:r>
              <a:rPr lang="en-US" sz="1400" b="1" kern="100" dirty="0">
                <a:latin typeface="Arial" panose="020B0604020202020204" pitchFamily="34" charset="0"/>
                <a:ea typeface="Calibri" panose="020F0502020204030204" pitchFamily="34" charset="0"/>
                <a:cs typeface="Arial" panose="020B0604020202020204" pitchFamily="34" charset="0"/>
              </a:rPr>
              <a:t>Efficacy of </a:t>
            </a:r>
            <a:r>
              <a:rPr lang="en-US" sz="1400" b="1" kern="100" dirty="0" err="1">
                <a:latin typeface="Arial" panose="020B0604020202020204" pitchFamily="34" charset="0"/>
                <a:ea typeface="Calibri" panose="020F0502020204030204" pitchFamily="34" charset="0"/>
                <a:cs typeface="Arial" panose="020B0604020202020204" pitchFamily="34" charset="0"/>
              </a:rPr>
              <a:t>Lipiflow</a:t>
            </a:r>
            <a:r>
              <a:rPr lang="en-US" sz="1400" b="1" kern="100" dirty="0">
                <a:latin typeface="Arial" panose="020B0604020202020204" pitchFamily="34" charset="0"/>
                <a:ea typeface="Calibri" panose="020F0502020204030204" pitchFamily="34" charset="0"/>
                <a:cs typeface="Arial" panose="020B0604020202020204" pitchFamily="34" charset="0"/>
              </a:rPr>
              <a:t> in the treatment of dry eye due to meibomian gland dysfunction: a systematic review with meta-analysis. </a:t>
            </a:r>
            <a:endParaRPr lang="pt-BR" sz="1400" b="1" kern="100" dirty="0">
              <a:latin typeface="Arial" panose="020B0604020202020204" pitchFamily="34" charset="0"/>
              <a:ea typeface="Calibri" panose="020F0502020204030204" pitchFamily="34" charset="0"/>
              <a:cs typeface="Arial" panose="020B0604020202020204" pitchFamily="34" charset="0"/>
            </a:endParaRPr>
          </a:p>
          <a:p>
            <a:pPr algn="ctr"/>
            <a:r>
              <a:rPr lang="en-US" sz="600" kern="100" dirty="0">
                <a:latin typeface="Arial" panose="020B0604020202020204" pitchFamily="34" charset="0"/>
                <a:ea typeface="Calibri" panose="020F0502020204030204" pitchFamily="34" charset="0"/>
                <a:cs typeface="Arial" panose="020B0604020202020204" pitchFamily="34" charset="0"/>
              </a:rPr>
              <a:t>João Lucas Moreira¹, Larissa Barbosa², Sara Hira³,Vanio Antunes</a:t>
            </a:r>
            <a:r>
              <a:rPr lang="en-US" sz="600" kern="100" baseline="30000" dirty="0">
                <a:latin typeface="Arial" panose="020B0604020202020204" pitchFamily="34" charset="0"/>
                <a:ea typeface="Calibri" panose="020F0502020204030204" pitchFamily="34" charset="0"/>
                <a:cs typeface="Arial" panose="020B0604020202020204" pitchFamily="34" charset="0"/>
              </a:rPr>
              <a:t>4</a:t>
            </a:r>
            <a:r>
              <a:rPr lang="en-US" sz="600" kern="100" dirty="0">
                <a:latin typeface="Arial" panose="020B0604020202020204" pitchFamily="34" charset="0"/>
                <a:ea typeface="Calibri" panose="020F0502020204030204" pitchFamily="34" charset="0"/>
                <a:cs typeface="Arial" panose="020B0604020202020204" pitchFamily="34" charset="0"/>
              </a:rPr>
              <a:t>, Mateus Arruda</a:t>
            </a:r>
            <a:r>
              <a:rPr lang="en-US" sz="600" kern="100" baseline="30000" dirty="0">
                <a:latin typeface="Arial" panose="020B0604020202020204" pitchFamily="34" charset="0"/>
                <a:ea typeface="Calibri" panose="020F0502020204030204" pitchFamily="34" charset="0"/>
                <a:cs typeface="Arial" panose="020B0604020202020204" pitchFamily="34" charset="0"/>
              </a:rPr>
              <a:t>5</a:t>
            </a:r>
            <a:r>
              <a:rPr lang="en-US" sz="600" kern="100" dirty="0">
                <a:latin typeface="Arial" panose="020B0604020202020204" pitchFamily="34" charset="0"/>
                <a:ea typeface="Calibri" panose="020F0502020204030204" pitchFamily="34" charset="0"/>
                <a:cs typeface="Arial" panose="020B0604020202020204" pitchFamily="34" charset="0"/>
              </a:rPr>
              <a:t>, Giulia Steuernagel Del Valle</a:t>
            </a:r>
            <a:r>
              <a:rPr lang="en-US" sz="600" kern="100" baseline="30000" dirty="0">
                <a:latin typeface="Arial" panose="020B0604020202020204" pitchFamily="34" charset="0"/>
                <a:ea typeface="Calibri" panose="020F0502020204030204" pitchFamily="34" charset="0"/>
                <a:cs typeface="Arial" panose="020B0604020202020204" pitchFamily="34" charset="0"/>
              </a:rPr>
              <a:t>6</a:t>
            </a:r>
            <a:r>
              <a:rPr lang="en-US" sz="600" kern="100" dirty="0">
                <a:latin typeface="Arial" panose="020B0604020202020204" pitchFamily="34" charset="0"/>
                <a:ea typeface="Calibri" panose="020F0502020204030204" pitchFamily="34" charset="0"/>
                <a:cs typeface="Arial" panose="020B0604020202020204" pitchFamily="34" charset="0"/>
              </a:rPr>
              <a:t>.</a:t>
            </a:r>
            <a:br>
              <a:rPr lang="en-US" sz="600" kern="100" dirty="0">
                <a:latin typeface="Arial" panose="020B0604020202020204" pitchFamily="34" charset="0"/>
                <a:ea typeface="Calibri" panose="020F0502020204030204" pitchFamily="34" charset="0"/>
                <a:cs typeface="Arial" panose="020B0604020202020204" pitchFamily="34" charset="0"/>
              </a:rPr>
            </a:br>
            <a:r>
              <a:rPr lang="en-US" sz="600" kern="100" dirty="0">
                <a:latin typeface="Arial" panose="020B0604020202020204" pitchFamily="34" charset="0"/>
                <a:ea typeface="Calibri" panose="020F0502020204030204" pitchFamily="34" charset="0"/>
                <a:cs typeface="Arial" panose="020B0604020202020204" pitchFamily="34" charset="0"/>
              </a:rPr>
              <a:t>1- </a:t>
            </a:r>
            <a:r>
              <a:rPr lang="en-US" sz="600" kern="100" dirty="0" err="1">
                <a:latin typeface="Arial" panose="020B0604020202020204" pitchFamily="34" charset="0"/>
                <a:ea typeface="Calibri" panose="020F0502020204030204" pitchFamily="34" charset="0"/>
                <a:cs typeface="Arial" panose="020B0604020202020204" pitchFamily="34" charset="0"/>
              </a:rPr>
              <a:t>Universidade</a:t>
            </a:r>
            <a:r>
              <a:rPr lang="en-US" sz="600" kern="100" dirty="0">
                <a:latin typeface="Arial" panose="020B0604020202020204" pitchFamily="34" charset="0"/>
                <a:ea typeface="Calibri" panose="020F0502020204030204" pitchFamily="34" charset="0"/>
                <a:cs typeface="Arial" panose="020B0604020202020204" pitchFamily="34" charset="0"/>
              </a:rPr>
              <a:t> </a:t>
            </a:r>
            <a:r>
              <a:rPr lang="en-US" sz="600" kern="100" dirty="0" err="1">
                <a:latin typeface="Arial" panose="020B0604020202020204" pitchFamily="34" charset="0"/>
                <a:ea typeface="Calibri" panose="020F0502020204030204" pitchFamily="34" charset="0"/>
                <a:cs typeface="Arial" panose="020B0604020202020204" pitchFamily="34" charset="0"/>
              </a:rPr>
              <a:t>Estadual</a:t>
            </a:r>
            <a:r>
              <a:rPr lang="en-US" sz="600" kern="100" dirty="0">
                <a:latin typeface="Arial" panose="020B0604020202020204" pitchFamily="34" charset="0"/>
                <a:ea typeface="Calibri" panose="020F0502020204030204" pitchFamily="34" charset="0"/>
                <a:cs typeface="Arial" panose="020B0604020202020204" pitchFamily="34" charset="0"/>
              </a:rPr>
              <a:t> de Feira de Santana, Feira de Santana, Bahia, Brazil; 2- Faculdade Santa Marcelina, São Paulo, São Paulo, Brazil; 3- </a:t>
            </a:r>
            <a:r>
              <a:rPr lang="en-US" sz="600" kern="100" dirty="0">
                <a:latin typeface="Arial" panose="020B0604020202020204" pitchFamily="34" charset="0"/>
                <a:cs typeface="Arial" panose="020B0604020202020204" pitchFamily="34" charset="0"/>
              </a:rPr>
              <a:t>FMH College of Medicine &amp; Dentistry, Lahore, Punjab, Pakistan; 4- </a:t>
            </a:r>
            <a:r>
              <a:rPr lang="en-US" sz="600" kern="100" dirty="0" err="1">
                <a:latin typeface="Arial" panose="020B0604020202020204" pitchFamily="34" charset="0"/>
                <a:cs typeface="Arial" panose="020B0604020202020204" pitchFamily="34" charset="0"/>
              </a:rPr>
              <a:t>Universidade</a:t>
            </a:r>
            <a:r>
              <a:rPr lang="en-US" sz="600" kern="100" dirty="0">
                <a:latin typeface="Arial" panose="020B0604020202020204" pitchFamily="34" charset="0"/>
                <a:cs typeface="Arial" panose="020B0604020202020204" pitchFamily="34" charset="0"/>
              </a:rPr>
              <a:t> </a:t>
            </a:r>
            <a:r>
              <a:rPr lang="en-US" sz="600" kern="100" dirty="0">
                <a:latin typeface="Arial" panose="020B0604020202020204" pitchFamily="34" charset="0"/>
                <a:ea typeface="Calibri" panose="020F0502020204030204" pitchFamily="34" charset="0"/>
                <a:cs typeface="Arial" panose="020B0604020202020204" pitchFamily="34" charset="0"/>
              </a:rPr>
              <a:t>Federal de </a:t>
            </a:r>
            <a:r>
              <a:rPr lang="en-US" sz="600" kern="100" dirty="0" err="1">
                <a:latin typeface="Arial" panose="020B0604020202020204" pitchFamily="34" charset="0"/>
                <a:ea typeface="Calibri" panose="020F0502020204030204" pitchFamily="34" charset="0"/>
                <a:cs typeface="Arial" panose="020B0604020202020204" pitchFamily="34" charset="0"/>
              </a:rPr>
              <a:t>Ciências</a:t>
            </a:r>
            <a:r>
              <a:rPr lang="en-US" sz="600" kern="100" dirty="0">
                <a:latin typeface="Arial" panose="020B0604020202020204" pitchFamily="34" charset="0"/>
                <a:ea typeface="Calibri" panose="020F0502020204030204" pitchFamily="34" charset="0"/>
                <a:cs typeface="Arial" panose="020B0604020202020204" pitchFamily="34" charset="0"/>
              </a:rPr>
              <a:t> da Saúde de Porto Alegre, Porto Alegre, Rio Grande do Sul; 5- Instituto </a:t>
            </a:r>
            <a:r>
              <a:rPr lang="en-US" sz="600" kern="100" dirty="0" err="1">
                <a:latin typeface="Arial" panose="020B0604020202020204" pitchFamily="34" charset="0"/>
                <a:ea typeface="Calibri" panose="020F0502020204030204" pitchFamily="34" charset="0"/>
                <a:cs typeface="Arial" panose="020B0604020202020204" pitchFamily="34" charset="0"/>
              </a:rPr>
              <a:t>Penido</a:t>
            </a:r>
            <a:r>
              <a:rPr lang="en-US" sz="600" kern="100" dirty="0">
                <a:latin typeface="Arial" panose="020B0604020202020204" pitchFamily="34" charset="0"/>
                <a:ea typeface="Calibri" panose="020F0502020204030204" pitchFamily="34" charset="0"/>
                <a:cs typeface="Arial" panose="020B0604020202020204" pitchFamily="34" charset="0"/>
              </a:rPr>
              <a:t> </a:t>
            </a:r>
            <a:r>
              <a:rPr lang="en-US" sz="600" kern="100" dirty="0" err="1">
                <a:latin typeface="Arial" panose="020B0604020202020204" pitchFamily="34" charset="0"/>
                <a:ea typeface="Calibri" panose="020F0502020204030204" pitchFamily="34" charset="0"/>
                <a:cs typeface="Arial" panose="020B0604020202020204" pitchFamily="34" charset="0"/>
              </a:rPr>
              <a:t>Burnier</a:t>
            </a:r>
            <a:r>
              <a:rPr lang="en-US" sz="600" kern="100" dirty="0">
                <a:latin typeface="Arial" panose="020B0604020202020204" pitchFamily="34" charset="0"/>
                <a:ea typeface="Calibri" panose="020F0502020204030204" pitchFamily="34" charset="0"/>
                <a:cs typeface="Arial" panose="020B0604020202020204" pitchFamily="34" charset="0"/>
              </a:rPr>
              <a:t>, Campinas, São Paulo, Brazil – Department of Retina; 6- University of Iowa, Iowa City, Iowa, USA.</a:t>
            </a:r>
            <a:endParaRPr lang="pt-BR" sz="600" kern="100" dirty="0">
              <a:latin typeface="Arial" panose="020B0604020202020204" pitchFamily="34" charset="0"/>
              <a:ea typeface="Calibri" panose="020F0502020204030204" pitchFamily="34" charset="0"/>
              <a:cs typeface="Arial" panose="020B0604020202020204" pitchFamily="34" charset="0"/>
            </a:endParaRPr>
          </a:p>
          <a:p>
            <a:pPr algn="just"/>
            <a:endParaRPr lang="pt-BR" sz="800" kern="100" dirty="0">
              <a:latin typeface="Calibri" panose="020F0502020204030204" pitchFamily="34" charset="0"/>
              <a:ea typeface="Calibri" panose="020F0502020204030204" pitchFamily="34" charset="0"/>
              <a:cs typeface="Times New Roman" panose="02020603050405020304" pitchFamily="18" charset="0"/>
            </a:endParaRPr>
          </a:p>
          <a:p>
            <a:pPr algn="ctr">
              <a:defRPr/>
            </a:pPr>
            <a:endParaRPr lang="en-US" sz="2402" dirty="0">
              <a:latin typeface="Arial" panose="020B0604020202020204" pitchFamily="34" charset="0"/>
              <a:ea typeface="Geneva" panose="020B0503030404040204" pitchFamily="124" charset="-128"/>
              <a:cs typeface="Arial" panose="020B0604020202020204" pitchFamily="34" charset="0"/>
            </a:endParaRPr>
          </a:p>
        </p:txBody>
      </p:sp>
      <p:sp>
        <p:nvSpPr>
          <p:cNvPr id="12" name="Retângulo 11"/>
          <p:cNvSpPr/>
          <p:nvPr/>
        </p:nvSpPr>
        <p:spPr>
          <a:xfrm>
            <a:off x="0" y="9090248"/>
            <a:ext cx="5143500" cy="53752"/>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a:extLst>
              <a:ext uri="{FF2B5EF4-FFF2-40B4-BE49-F238E27FC236}">
                <a16:creationId xmlns:a16="http://schemas.microsoft.com/office/drawing/2014/main" id="{A1B39D9D-3E66-2AC6-EC1C-CAC9A295B437}"/>
              </a:ext>
            </a:extLst>
          </p:cNvPr>
          <p:cNvSpPr/>
          <p:nvPr/>
        </p:nvSpPr>
        <p:spPr>
          <a:xfrm>
            <a:off x="58609" y="1753023"/>
            <a:ext cx="5011200" cy="151168"/>
          </a:xfrm>
          <a:prstGeom prst="rect">
            <a:avLst/>
          </a:prstGeom>
          <a:solidFill>
            <a:srgbClr val="2169A4"/>
          </a:solidFill>
          <a:ln>
            <a:solidFill>
              <a:srgbClr val="2169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100" dirty="0"/>
              <a:t>INTRODUCTION</a:t>
            </a:r>
          </a:p>
        </p:txBody>
      </p:sp>
      <p:sp>
        <p:nvSpPr>
          <p:cNvPr id="38" name="CaixaDeTexto 37">
            <a:extLst>
              <a:ext uri="{FF2B5EF4-FFF2-40B4-BE49-F238E27FC236}">
                <a16:creationId xmlns:a16="http://schemas.microsoft.com/office/drawing/2014/main" id="{66A92F9B-74B6-4031-3221-3AE410B1804D}"/>
              </a:ext>
            </a:extLst>
          </p:cNvPr>
          <p:cNvSpPr txBox="1"/>
          <p:nvPr/>
        </p:nvSpPr>
        <p:spPr>
          <a:xfrm>
            <a:off x="949965" y="2276327"/>
            <a:ext cx="826522" cy="434897"/>
          </a:xfrm>
          <a:prstGeom prst="rect">
            <a:avLst/>
          </a:prstGeom>
          <a:noFill/>
        </p:spPr>
        <p:txBody>
          <a:bodyPr wrap="square" rtlCol="0">
            <a:spAutoFit/>
          </a:bodyPr>
          <a:lstStyle/>
          <a:p>
            <a:r>
              <a:rPr lang="en-US" sz="1200" kern="100" dirty="0">
                <a:solidFill>
                  <a:schemeClr val="bg1"/>
                </a:solidFill>
                <a:latin typeface="Arial" panose="020B0604020202020204" pitchFamily="34" charset="0"/>
                <a:ea typeface="Calibri" panose="020F0502020204030204" pitchFamily="34" charset="0"/>
                <a:cs typeface="Arial" panose="020B0604020202020204" pitchFamily="34" charset="0"/>
              </a:rPr>
              <a:t>INTRODUCTION</a:t>
            </a:r>
            <a:r>
              <a:rPr lang="pt-BR" sz="1200" dirty="0"/>
              <a:t> </a:t>
            </a:r>
          </a:p>
        </p:txBody>
      </p:sp>
      <p:sp>
        <p:nvSpPr>
          <p:cNvPr id="42" name="CaixaDeTexto 41">
            <a:extLst>
              <a:ext uri="{FF2B5EF4-FFF2-40B4-BE49-F238E27FC236}">
                <a16:creationId xmlns:a16="http://schemas.microsoft.com/office/drawing/2014/main" id="{1EE9EAE6-D004-0E59-3E94-6FF32D4B48DF}"/>
              </a:ext>
            </a:extLst>
          </p:cNvPr>
          <p:cNvSpPr txBox="1"/>
          <p:nvPr/>
        </p:nvSpPr>
        <p:spPr>
          <a:xfrm>
            <a:off x="1875536" y="4231545"/>
            <a:ext cx="1639356" cy="276999"/>
          </a:xfrm>
          <a:prstGeom prst="rect">
            <a:avLst/>
          </a:prstGeom>
          <a:noFill/>
        </p:spPr>
        <p:txBody>
          <a:bodyPr wrap="square" rtlCol="0">
            <a:spAutoFit/>
          </a:bodyPr>
          <a:lstStyle/>
          <a:p>
            <a:pPr algn="ctr"/>
            <a:r>
              <a:rPr lang="en-US" sz="1200" kern="100" dirty="0">
                <a:solidFill>
                  <a:schemeClr val="bg1"/>
                </a:solidFill>
                <a:latin typeface="Arial" panose="020B0604020202020204" pitchFamily="34" charset="0"/>
                <a:cs typeface="Arial" panose="020B0604020202020204" pitchFamily="34" charset="0"/>
              </a:rPr>
              <a:t>RESULTS</a:t>
            </a:r>
            <a:r>
              <a:rPr lang="pt-BR" sz="1200" kern="100" dirty="0">
                <a:solidFill>
                  <a:schemeClr val="bg1"/>
                </a:solidFill>
                <a:latin typeface="Arial" panose="020B0604020202020204" pitchFamily="34" charset="0"/>
                <a:cs typeface="Arial" panose="020B0604020202020204" pitchFamily="34" charset="0"/>
              </a:rPr>
              <a:t> </a:t>
            </a:r>
          </a:p>
        </p:txBody>
      </p:sp>
      <p:sp>
        <p:nvSpPr>
          <p:cNvPr id="50" name="CaixaDeTexto 49">
            <a:extLst>
              <a:ext uri="{FF2B5EF4-FFF2-40B4-BE49-F238E27FC236}">
                <a16:creationId xmlns:a16="http://schemas.microsoft.com/office/drawing/2014/main" id="{25C35695-A4FF-CF66-C907-68B2CA070838}"/>
              </a:ext>
            </a:extLst>
          </p:cNvPr>
          <p:cNvSpPr txBox="1"/>
          <p:nvPr/>
        </p:nvSpPr>
        <p:spPr>
          <a:xfrm>
            <a:off x="49619" y="1921048"/>
            <a:ext cx="5027730" cy="490712"/>
          </a:xfrm>
          <a:prstGeom prst="rect">
            <a:avLst/>
          </a:prstGeom>
          <a:noFill/>
        </p:spPr>
        <p:txBody>
          <a:bodyPr wrap="square">
            <a:spAutoFit/>
          </a:bodyPr>
          <a:lstStyle>
            <a:defPPr>
              <a:defRPr lang="pt-BR"/>
            </a:defPPr>
            <a:lvl1pPr algn="just">
              <a:lnSpc>
                <a:spcPct val="150000"/>
              </a:lnSpc>
              <a:defRPr sz="700" kern="100">
                <a:latin typeface="Arial" panose="020B0604020202020204" pitchFamily="34" charset="0"/>
                <a:cs typeface="Arial" panose="020B0604020202020204" pitchFamily="34" charset="0"/>
              </a:defRPr>
            </a:lvl1pPr>
          </a:lstStyle>
          <a:p>
            <a:r>
              <a:rPr lang="en-US" sz="600" dirty="0"/>
              <a:t>Meibomian gland dysfunction (MGD) is the main cause of dry eye disease (DED) worldwide.¹  Standard treatment is mainly based on lubricating eye drops and eyelid hygiene with warm compresses., </a:t>
            </a:r>
            <a:r>
              <a:rPr lang="en-US" sz="600" dirty="0" err="1"/>
              <a:t>LipiFlow</a:t>
            </a:r>
            <a:r>
              <a:rPr lang="en-US" sz="600" dirty="0"/>
              <a:t> thermal pulse system has been proposed as an alternative. This updated systematic review and meta-analysis aims to evaluate it in the treatment of meibomian gland dysfunction.</a:t>
            </a:r>
            <a:r>
              <a:rPr lang="pt-BR" sz="600" dirty="0"/>
              <a:t> </a:t>
            </a:r>
          </a:p>
        </p:txBody>
      </p:sp>
      <p:sp>
        <p:nvSpPr>
          <p:cNvPr id="52" name="CaixaDeTexto 51">
            <a:extLst>
              <a:ext uri="{FF2B5EF4-FFF2-40B4-BE49-F238E27FC236}">
                <a16:creationId xmlns:a16="http://schemas.microsoft.com/office/drawing/2014/main" id="{5BE028D3-7F4D-CB54-B459-75C3812FCF7E}"/>
              </a:ext>
            </a:extLst>
          </p:cNvPr>
          <p:cNvSpPr txBox="1"/>
          <p:nvPr/>
        </p:nvSpPr>
        <p:spPr>
          <a:xfrm>
            <a:off x="1497009" y="3118691"/>
            <a:ext cx="2662236" cy="395493"/>
          </a:xfrm>
          <a:prstGeom prst="rect">
            <a:avLst/>
          </a:prstGeom>
          <a:noFill/>
        </p:spPr>
        <p:txBody>
          <a:bodyPr wrap="square">
            <a:spAutoFit/>
          </a:bodyPr>
          <a:lstStyle/>
          <a:p>
            <a:pPr algn="just">
              <a:lnSpc>
                <a:spcPct val="150000"/>
              </a:lnSpc>
            </a:pPr>
            <a:endParaRPr lang="en-US" sz="700" kern="100" dirty="0">
              <a:latin typeface="Arial" panose="020B0604020202020204" pitchFamily="34" charset="0"/>
              <a:cs typeface="Arial" panose="020B0604020202020204" pitchFamily="34" charset="0"/>
            </a:endParaRPr>
          </a:p>
          <a:p>
            <a:pPr algn="just">
              <a:lnSpc>
                <a:spcPct val="150000"/>
              </a:lnSpc>
            </a:pPr>
            <a:endParaRPr lang="pt-BR" sz="700" kern="100" dirty="0">
              <a:latin typeface="Arial" panose="020B0604020202020204" pitchFamily="34" charset="0"/>
              <a:cs typeface="Arial" panose="020B0604020202020204" pitchFamily="34" charset="0"/>
            </a:endParaRPr>
          </a:p>
        </p:txBody>
      </p:sp>
      <p:sp>
        <p:nvSpPr>
          <p:cNvPr id="56" name="CaixaDeTexto 55">
            <a:extLst>
              <a:ext uri="{FF2B5EF4-FFF2-40B4-BE49-F238E27FC236}">
                <a16:creationId xmlns:a16="http://schemas.microsoft.com/office/drawing/2014/main" id="{50318010-C021-3BE9-2509-336AD4E6BA78}"/>
              </a:ext>
            </a:extLst>
          </p:cNvPr>
          <p:cNvSpPr txBox="1"/>
          <p:nvPr/>
        </p:nvSpPr>
        <p:spPr>
          <a:xfrm>
            <a:off x="38825" y="3660273"/>
            <a:ext cx="5038523" cy="767711"/>
          </a:xfrm>
          <a:prstGeom prst="rect">
            <a:avLst/>
          </a:prstGeom>
          <a:noFill/>
        </p:spPr>
        <p:txBody>
          <a:bodyPr wrap="square">
            <a:spAutoFit/>
          </a:bodyPr>
          <a:lstStyle>
            <a:defPPr>
              <a:defRPr lang="pt-BR"/>
            </a:defPPr>
            <a:lvl1pPr algn="just">
              <a:lnSpc>
                <a:spcPct val="150000"/>
              </a:lnSpc>
              <a:defRPr sz="700" kern="100">
                <a:latin typeface="Arial" panose="020B0604020202020204" pitchFamily="34" charset="0"/>
                <a:cs typeface="Arial" panose="020B0604020202020204" pitchFamily="34" charset="0"/>
              </a:defRPr>
            </a:lvl1pPr>
          </a:lstStyle>
          <a:p>
            <a:r>
              <a:rPr lang="en-US" sz="600" dirty="0"/>
              <a:t>We included 12 RCTs comprising 1,045 patients. Among them, 538 (51.5%) were treated with </a:t>
            </a:r>
            <a:r>
              <a:rPr lang="en-US" sz="600" dirty="0" err="1"/>
              <a:t>LipiFlow</a:t>
            </a:r>
            <a:r>
              <a:rPr lang="en-US" sz="600" dirty="0"/>
              <a:t>. An improvement was observed in the MGS at 3 months (MD 2.64 95%CI [0.48; 4.80]; p=0.04; I2=94%; Fig. 1), in the OSDI at 3 months (MD -6.62 95%CI [-12.78; -0.45]; p=0.02; I2=59%; Fig. 2), as well as in the TBUT at 1 month (SMD 0.21 95%CI [0.01; 0.40]; p=0.04; I2=19%; Fig 3). There was no statistical significance in the SPEED at 3 months (MD -2.24 95%CI [-4.85; 0.37] p=0.09; I2=83%; Fig. 4), TBUT at 3 months (MD 0.10 95% CI [-2.04; 2.33] p=0.93 I² = 79%), OSDI  at 1 month (MD -2.86 95% CI [-7.24; 1.52] p=0.20 I² = 0%), and MGS at 1 month (MD 0.10 95%CI [-0.60; 0.40] p=0.69 I² = 55%).</a:t>
            </a:r>
            <a:endParaRPr lang="pt-BR" sz="600" dirty="0"/>
          </a:p>
        </p:txBody>
      </p:sp>
      <p:sp>
        <p:nvSpPr>
          <p:cNvPr id="58" name="CaixaDeTexto 57">
            <a:extLst>
              <a:ext uri="{FF2B5EF4-FFF2-40B4-BE49-F238E27FC236}">
                <a16:creationId xmlns:a16="http://schemas.microsoft.com/office/drawing/2014/main" id="{1DA2DB8F-AFC1-20AC-D392-F8578400411D}"/>
              </a:ext>
            </a:extLst>
          </p:cNvPr>
          <p:cNvSpPr txBox="1"/>
          <p:nvPr/>
        </p:nvSpPr>
        <p:spPr>
          <a:xfrm>
            <a:off x="2569642" y="4634700"/>
            <a:ext cx="2497578" cy="3537700"/>
          </a:xfrm>
          <a:prstGeom prst="rect">
            <a:avLst/>
          </a:prstGeom>
          <a:noFill/>
        </p:spPr>
        <p:txBody>
          <a:bodyPr wrap="square">
            <a:spAutoFit/>
          </a:bodyPr>
          <a:lstStyle>
            <a:defPPr>
              <a:defRPr lang="pt-BR"/>
            </a:defPPr>
            <a:lvl1pPr algn="just">
              <a:lnSpc>
                <a:spcPct val="150000"/>
              </a:lnSpc>
              <a:defRPr sz="700" kern="100">
                <a:latin typeface="Arial" panose="020B0604020202020204" pitchFamily="34" charset="0"/>
                <a:cs typeface="Arial" panose="020B0604020202020204" pitchFamily="34" charset="0"/>
              </a:defRPr>
            </a:lvl1pPr>
          </a:lstStyle>
          <a:p>
            <a:r>
              <a:rPr lang="en-US" sz="600" dirty="0"/>
              <a:t>This systematic review and meta-analysis explores the effectiveness of </a:t>
            </a:r>
            <a:r>
              <a:rPr lang="en-US" sz="600" dirty="0" err="1"/>
              <a:t>Lipiflow</a:t>
            </a:r>
            <a:r>
              <a:rPr lang="en-US" sz="600" dirty="0"/>
              <a:t> compared to control in treating MGD. While the findings revealed statistically significant improvements in MGS, OSDI and TBUT at various time points, some comparisons did not yield significant results. Specifically, no statistical significance was observed for MGS and OSDI at 1 month, for SPEED at 3 months, and for TBUT at 3 months. These non-significant findings highlight the complex and variable nature of DED treatment responses and the importance of considering multiple parameters and timeframes in assessing therapeutic efficacy. Despite these nuances, the significant improvement in objective measures such as MGS and TBUT, with the significant reduction in OSDI scores, suggests a favorable effect of </a:t>
            </a:r>
            <a:r>
              <a:rPr lang="en-US" sz="600" dirty="0" err="1"/>
              <a:t>LipiFlow</a:t>
            </a:r>
            <a:r>
              <a:rPr lang="en-US" sz="600" dirty="0"/>
              <a:t> treatment on DED symptoms and ocular surface health. It is important to note the challenges associated with the heterogeneity observed in some outcomes, requiring cautious interpretation and emphasizing the need for further research with larger and more homogenous sample sizes and standardized methodologies. Moreover, the non-significance observed in SPEED reinforces the importance of exploring subjective symptomatology in conjunction with objective clinical measures to comprehensively assess treatment efficacy. Overall, the current evidence suggests that </a:t>
            </a:r>
            <a:r>
              <a:rPr lang="en-US" sz="600" dirty="0" err="1"/>
              <a:t>LipiFlow</a:t>
            </a:r>
            <a:r>
              <a:rPr lang="en-US" sz="600" dirty="0"/>
              <a:t> can be a beneficial treatment option for DED, but ongoing research is crucial for refining treatment guidelines and optimizing patient outcomes.</a:t>
            </a:r>
            <a:endParaRPr lang="pt-BR" sz="600" dirty="0"/>
          </a:p>
          <a:p>
            <a:r>
              <a:rPr lang="en-US" sz="600" dirty="0"/>
              <a:t> </a:t>
            </a:r>
          </a:p>
        </p:txBody>
      </p:sp>
      <p:sp>
        <p:nvSpPr>
          <p:cNvPr id="11" name="Rectangle 7">
            <a:extLst>
              <a:ext uri="{FF2B5EF4-FFF2-40B4-BE49-F238E27FC236}">
                <a16:creationId xmlns:a16="http://schemas.microsoft.com/office/drawing/2014/main" id="{A09EF3B7-D2CE-F393-41C8-556291AC7E8F}"/>
              </a:ext>
            </a:extLst>
          </p:cNvPr>
          <p:cNvSpPr>
            <a:spLocks noChangeArrowheads="1"/>
          </p:cNvSpPr>
          <p:nvPr/>
        </p:nvSpPr>
        <p:spPr bwMode="auto">
          <a:xfrm>
            <a:off x="58609" y="2594539"/>
            <a:ext cx="5011200" cy="906210"/>
          </a:xfrm>
          <a:prstGeom prst="rect">
            <a:avLst/>
          </a:prstGeom>
          <a:noFill/>
        </p:spPr>
        <p:txBody>
          <a:bodyPr wrap="square">
            <a:spAutoFit/>
          </a:bodyPr>
          <a:lstStyle/>
          <a:p>
            <a:pPr algn="just">
              <a:lnSpc>
                <a:spcPct val="150000"/>
              </a:lnSpc>
            </a:pPr>
            <a:r>
              <a:rPr lang="en-US" altLang="pt-BR" sz="600" kern="100" dirty="0">
                <a:latin typeface="Arial" panose="020B0604020202020204" pitchFamily="34" charset="0"/>
                <a:cs typeface="Arial" panose="020B0604020202020204" pitchFamily="34" charset="0"/>
              </a:rPr>
              <a:t>We systematically searched EMBASE, MEDLINE, Cochrane, and Web of Science databases up to December 2022 for randomized clinical trials (RCTs) evaluating patients with meibomian gland dysfunction treated with </a:t>
            </a:r>
            <a:r>
              <a:rPr lang="en-US" altLang="pt-BR" sz="600" kern="100" dirty="0" err="1">
                <a:latin typeface="Arial" panose="020B0604020202020204" pitchFamily="34" charset="0"/>
                <a:cs typeface="Arial" panose="020B0604020202020204" pitchFamily="34" charset="0"/>
              </a:rPr>
              <a:t>LipiFlow</a:t>
            </a:r>
            <a:r>
              <a:rPr lang="en-US" altLang="pt-BR" sz="600" kern="100" dirty="0">
                <a:latin typeface="Arial" panose="020B0604020202020204" pitchFamily="34" charset="0"/>
                <a:cs typeface="Arial" panose="020B0604020202020204" pitchFamily="34" charset="0"/>
              </a:rPr>
              <a:t>. Main outcomes of interest were the meibomian gland scale (MGS), ocular surface disease scale (OSDI), Standard Patient Evaluation of Eye Dryness Questionnaire (SPEED) and Tear Break-up time (TBUT). We performed leave-one-out sensitivity analyses and subgroup analyses involving patients undergoing cataract surgery and studies with non-treatment as the control group. Statistical analyses were performed using RStudio 4.3.1 software using a random-effects model. Heterogeneity was assessed with I</a:t>
            </a:r>
            <a:r>
              <a:rPr lang="en-US" altLang="pt-BR" sz="600" kern="100" baseline="30000" dirty="0">
                <a:latin typeface="Arial" panose="020B0604020202020204" pitchFamily="34" charset="0"/>
                <a:cs typeface="Arial" panose="020B0604020202020204" pitchFamily="34" charset="0"/>
              </a:rPr>
              <a:t>2</a:t>
            </a:r>
            <a:r>
              <a:rPr lang="en-US" altLang="pt-BR" sz="600" kern="100" dirty="0">
                <a:latin typeface="Arial" panose="020B0604020202020204" pitchFamily="34" charset="0"/>
                <a:cs typeface="Arial" panose="020B0604020202020204" pitchFamily="34" charset="0"/>
              </a:rPr>
              <a:t> statistics.</a:t>
            </a:r>
          </a:p>
        </p:txBody>
      </p:sp>
      <p:sp>
        <p:nvSpPr>
          <p:cNvPr id="2" name="Retângulo 1">
            <a:extLst>
              <a:ext uri="{FF2B5EF4-FFF2-40B4-BE49-F238E27FC236}">
                <a16:creationId xmlns:a16="http://schemas.microsoft.com/office/drawing/2014/main" id="{3D854C67-96E7-9DD8-22DC-245DED317B30}"/>
              </a:ext>
            </a:extLst>
          </p:cNvPr>
          <p:cNvSpPr/>
          <p:nvPr/>
        </p:nvSpPr>
        <p:spPr>
          <a:xfrm>
            <a:off x="58609" y="2432849"/>
            <a:ext cx="5011200" cy="156382"/>
          </a:xfrm>
          <a:prstGeom prst="rect">
            <a:avLst/>
          </a:prstGeom>
          <a:solidFill>
            <a:srgbClr val="2169A4"/>
          </a:solidFill>
          <a:ln>
            <a:solidFill>
              <a:srgbClr val="2169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100" dirty="0"/>
              <a:t>METHODS</a:t>
            </a:r>
          </a:p>
        </p:txBody>
      </p:sp>
      <p:sp>
        <p:nvSpPr>
          <p:cNvPr id="3" name="Retângulo 2">
            <a:extLst>
              <a:ext uri="{FF2B5EF4-FFF2-40B4-BE49-F238E27FC236}">
                <a16:creationId xmlns:a16="http://schemas.microsoft.com/office/drawing/2014/main" id="{A62A83E4-4134-5AB1-2597-3CCDDE632DB5}"/>
              </a:ext>
            </a:extLst>
          </p:cNvPr>
          <p:cNvSpPr/>
          <p:nvPr/>
        </p:nvSpPr>
        <p:spPr>
          <a:xfrm>
            <a:off x="56019" y="3506057"/>
            <a:ext cx="5011200" cy="156382"/>
          </a:xfrm>
          <a:prstGeom prst="rect">
            <a:avLst/>
          </a:prstGeom>
          <a:solidFill>
            <a:srgbClr val="2169A4"/>
          </a:solidFill>
          <a:ln>
            <a:solidFill>
              <a:srgbClr val="2169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100" dirty="0"/>
              <a:t>RESULTS</a:t>
            </a:r>
          </a:p>
        </p:txBody>
      </p:sp>
      <p:sp>
        <p:nvSpPr>
          <p:cNvPr id="16" name="Retângulo 15">
            <a:extLst>
              <a:ext uri="{FF2B5EF4-FFF2-40B4-BE49-F238E27FC236}">
                <a16:creationId xmlns:a16="http://schemas.microsoft.com/office/drawing/2014/main" id="{6B92EE8D-6B35-2DFE-449A-50569156315C}"/>
              </a:ext>
            </a:extLst>
          </p:cNvPr>
          <p:cNvSpPr/>
          <p:nvPr/>
        </p:nvSpPr>
        <p:spPr>
          <a:xfrm>
            <a:off x="2569642" y="4483220"/>
            <a:ext cx="2497577" cy="155448"/>
          </a:xfrm>
          <a:prstGeom prst="rect">
            <a:avLst/>
          </a:prstGeom>
          <a:solidFill>
            <a:srgbClr val="2169A4"/>
          </a:solidFill>
          <a:ln>
            <a:solidFill>
              <a:srgbClr val="2169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100" dirty="0"/>
              <a:t>CONCLUSION</a:t>
            </a:r>
          </a:p>
        </p:txBody>
      </p:sp>
      <p:sp>
        <p:nvSpPr>
          <p:cNvPr id="17" name="Retângulo 16">
            <a:extLst>
              <a:ext uri="{FF2B5EF4-FFF2-40B4-BE49-F238E27FC236}">
                <a16:creationId xmlns:a16="http://schemas.microsoft.com/office/drawing/2014/main" id="{EE3CFA34-F47F-522E-1911-F9A2F3AF6F47}"/>
              </a:ext>
            </a:extLst>
          </p:cNvPr>
          <p:cNvSpPr/>
          <p:nvPr/>
        </p:nvSpPr>
        <p:spPr>
          <a:xfrm>
            <a:off x="4185930" y="8131906"/>
            <a:ext cx="778824" cy="168480"/>
          </a:xfrm>
          <a:prstGeom prst="rect">
            <a:avLst/>
          </a:prstGeom>
          <a:solidFill>
            <a:srgbClr val="2169A4"/>
          </a:solidFill>
          <a:ln>
            <a:solidFill>
              <a:srgbClr val="2169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900" dirty="0"/>
              <a:t>REFERENCES</a:t>
            </a:r>
          </a:p>
        </p:txBody>
      </p:sp>
      <p:pic>
        <p:nvPicPr>
          <p:cNvPr id="9" name="Imagem 8" descr="Código QR&#10;&#10;Descrição gerada automaticamente">
            <a:extLst>
              <a:ext uri="{FF2B5EF4-FFF2-40B4-BE49-F238E27FC236}">
                <a16:creationId xmlns:a16="http://schemas.microsoft.com/office/drawing/2014/main" id="{B2581AB5-8BDD-BF15-AA6C-E2B58F977D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56" y="8394673"/>
            <a:ext cx="590172" cy="590172"/>
          </a:xfrm>
          <a:prstGeom prst="rect">
            <a:avLst/>
          </a:prstGeom>
        </p:spPr>
      </p:pic>
      <p:pic>
        <p:nvPicPr>
          <p:cNvPr id="20" name="Imagem 19" descr="Código QR&#10;&#10;Descrição gerada automaticamente">
            <a:extLst>
              <a:ext uri="{FF2B5EF4-FFF2-40B4-BE49-F238E27FC236}">
                <a16:creationId xmlns:a16="http://schemas.microsoft.com/office/drawing/2014/main" id="{A32BF8C0-585E-75B7-B55F-8097C8D1DC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9176" y="8424388"/>
            <a:ext cx="539056" cy="544900"/>
          </a:xfrm>
          <a:prstGeom prst="rect">
            <a:avLst/>
          </a:prstGeom>
        </p:spPr>
      </p:pic>
      <p:sp>
        <p:nvSpPr>
          <p:cNvPr id="19" name="Retângulo 18">
            <a:extLst>
              <a:ext uri="{FF2B5EF4-FFF2-40B4-BE49-F238E27FC236}">
                <a16:creationId xmlns:a16="http://schemas.microsoft.com/office/drawing/2014/main" id="{43C673EA-F151-3345-0B5B-EA23BAA5C3AF}"/>
              </a:ext>
            </a:extLst>
          </p:cNvPr>
          <p:cNvSpPr/>
          <p:nvPr/>
        </p:nvSpPr>
        <p:spPr>
          <a:xfrm>
            <a:off x="2859782" y="8047413"/>
            <a:ext cx="1018196" cy="333041"/>
          </a:xfrm>
          <a:prstGeom prst="rect">
            <a:avLst/>
          </a:prstGeom>
          <a:solidFill>
            <a:srgbClr val="2169A4"/>
          </a:solidFill>
          <a:ln>
            <a:solidFill>
              <a:srgbClr val="2169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900" dirty="0"/>
              <a:t>SUPPLEMENTARY FOREST PLOTS</a:t>
            </a:r>
          </a:p>
        </p:txBody>
      </p:sp>
    </p:spTree>
    <p:extLst>
      <p:ext uri="{BB962C8B-B14F-4D97-AF65-F5344CB8AC3E}">
        <p14:creationId xmlns:p14="http://schemas.microsoft.com/office/powerpoint/2010/main" val="395835782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1931</TotalTime>
  <Words>791</Words>
  <Application>Microsoft Macintosh PowerPoint</Application>
  <PresentationFormat>Apresentação na tela (16:9)</PresentationFormat>
  <Paragraphs>19</Paragraphs>
  <Slides>1</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Arial</vt:lpstr>
      <vt:lpstr>Calibri</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Larissa Irigoyen</cp:lastModifiedBy>
  <cp:revision>23</cp:revision>
  <dcterms:created xsi:type="dcterms:W3CDTF">2024-01-09T13:58:08Z</dcterms:created>
  <dcterms:modified xsi:type="dcterms:W3CDTF">2024-01-31T02:06:09Z</dcterms:modified>
</cp:coreProperties>
</file>