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1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1pPr>
    <a:lvl2pPr indent="2286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2pPr>
    <a:lvl3pPr indent="4572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3pPr>
    <a:lvl4pPr indent="6858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4pPr>
    <a:lvl5pPr indent="9144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5pPr>
    <a:lvl6pPr indent="11430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6pPr>
    <a:lvl7pPr indent="13716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7pPr>
    <a:lvl8pPr indent="16002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8pPr>
    <a:lvl9pPr indent="1828800" defTabSz="1296161" latinLnBrk="0">
      <a:lnSpc>
        <a:spcPct val="117999"/>
      </a:lnSpc>
      <a:defRPr sz="6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2362793" y="18514189"/>
            <a:ext cx="27678464" cy="6177024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magem de perto de uma flor laranja rodeada por grandes folhas tropicais"/>
          <p:cNvSpPr/>
          <p:nvPr>
            <p:ph type="pic" sz="half" idx="21"/>
          </p:nvPr>
        </p:nvSpPr>
        <p:spPr>
          <a:xfrm>
            <a:off x="7712840" y="13754842"/>
            <a:ext cx="22905069" cy="152400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2194024" y="13754842"/>
            <a:ext cx="13586075" cy="7375302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2194024" y="21163894"/>
            <a:ext cx="13586075" cy="76115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2244654" y="12961621"/>
            <a:ext cx="27914743" cy="303788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m de perto de uma rã de olhos vermelhos sobre uma folha"/>
          <p:cNvSpPr/>
          <p:nvPr>
            <p:ph type="pic" sz="quarter" idx="21"/>
          </p:nvPr>
        </p:nvSpPr>
        <p:spPr>
          <a:xfrm>
            <a:off x="11628328" y="16674583"/>
            <a:ext cx="18531068" cy="123540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Title Text"/>
          <p:cNvSpPr txBox="1"/>
          <p:nvPr>
            <p:ph type="title"/>
          </p:nvPr>
        </p:nvSpPr>
        <p:spPr>
          <a:xfrm>
            <a:off x="2244654" y="12961621"/>
            <a:ext cx="27914743" cy="303788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2244655" y="16674583"/>
            <a:ext cx="13586078" cy="12354046"/>
          </a:xfrm>
          <a:prstGeom prst="rect">
            <a:avLst/>
          </a:prstGeom>
        </p:spPr>
        <p:txBody>
          <a:bodyPr anchor="ctr"/>
          <a:lstStyle>
            <a:lvl1pPr marL="1750955" indent="-1750955" algn="l">
              <a:spcBef>
                <a:spcPts val="14100"/>
              </a:spcBef>
              <a:buSzPct val="125000"/>
              <a:buChar char="•"/>
              <a:defRPr sz="11900"/>
            </a:lvl1pPr>
            <a:lvl2pPr marL="3335154" indent="-1750955" algn="l">
              <a:spcBef>
                <a:spcPts val="14100"/>
              </a:spcBef>
              <a:buSzPct val="125000"/>
              <a:buChar char="•"/>
              <a:defRPr sz="11900"/>
            </a:lvl2pPr>
            <a:lvl3pPr marL="4919352" indent="-1750955" algn="l">
              <a:spcBef>
                <a:spcPts val="14100"/>
              </a:spcBef>
              <a:buSzPct val="125000"/>
              <a:buChar char="•"/>
              <a:defRPr sz="11900"/>
            </a:lvl3pPr>
            <a:lvl4pPr marL="6503550" indent="-1750955" algn="l">
              <a:spcBef>
                <a:spcPts val="14100"/>
              </a:spcBef>
              <a:buSzPct val="125000"/>
              <a:buChar char="•"/>
              <a:defRPr sz="11900"/>
            </a:lvl4pPr>
            <a:lvl5pPr marL="8087748" indent="-1750955" algn="l">
              <a:spcBef>
                <a:spcPts val="14100"/>
              </a:spcBef>
              <a:buSzPct val="125000"/>
              <a:buChar char="•"/>
              <a:defRPr sz="11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ody Level One…"/>
          <p:cNvSpPr txBox="1"/>
          <p:nvPr>
            <p:ph type="body" sz="half" idx="1"/>
          </p:nvPr>
        </p:nvSpPr>
        <p:spPr>
          <a:xfrm>
            <a:off x="2244654" y="14851856"/>
            <a:ext cx="27914743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00"/>
              </a:spcBef>
              <a:buSzPct val="125000"/>
              <a:buChar char="•"/>
              <a:defRPr sz="14700"/>
            </a:lvl1pPr>
            <a:lvl2pPr marL="3750466" indent="-1950242" algn="l">
              <a:spcBef>
                <a:spcPts val="18400"/>
              </a:spcBef>
              <a:buSzPct val="125000"/>
              <a:buChar char="•"/>
              <a:defRPr sz="14700"/>
            </a:lvl2pPr>
            <a:lvl3pPr marL="5550691" indent="-1950241" algn="l">
              <a:spcBef>
                <a:spcPts val="18400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00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00"/>
              </a:spcBef>
              <a:buSzPct val="125000"/>
              <a:buChar char="•"/>
              <a:defRPr sz="14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magem de perto de uma flor laranja rodeada por grandes folhas tropicais"/>
          <p:cNvSpPr/>
          <p:nvPr>
            <p:ph type="pic" sz="quarter" idx="21"/>
          </p:nvPr>
        </p:nvSpPr>
        <p:spPr>
          <a:xfrm>
            <a:off x="20321801" y="21619576"/>
            <a:ext cx="11084738" cy="73752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Imagem de perto de uma rã de olhos vermelhos sobre uma folha"/>
          <p:cNvSpPr/>
          <p:nvPr>
            <p:ph type="pic" sz="quarter" idx="22"/>
          </p:nvPr>
        </p:nvSpPr>
        <p:spPr>
          <a:xfrm>
            <a:off x="19746216" y="13754842"/>
            <a:ext cx="11062948" cy="73753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Rio correndo por uma floresta tropical"/>
          <p:cNvSpPr/>
          <p:nvPr>
            <p:ph type="pic" sz="half" idx="23"/>
          </p:nvPr>
        </p:nvSpPr>
        <p:spPr>
          <a:xfrm>
            <a:off x="865433" y="13754842"/>
            <a:ext cx="20310640" cy="152400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3172897" y="24387421"/>
            <a:ext cx="26075138" cy="1613661"/>
          </a:xfrm>
          <a:prstGeom prst="rect">
            <a:avLst/>
          </a:prstGeom>
        </p:spPr>
        <p:txBody>
          <a:bodyPr/>
          <a:lstStyle>
            <a:lvl1pPr>
              <a:defRPr i="1" sz="9600"/>
            </a:lvl1pPr>
            <a:lvl2pPr>
              <a:defRPr i="1" sz="9600"/>
            </a:lvl2pPr>
            <a:lvl3pPr>
              <a:defRPr i="1" sz="9600"/>
            </a:lvl3pPr>
            <a:lvl4pPr>
              <a:defRPr i="1" sz="9600"/>
            </a:lvl4pPr>
            <a:lvl5pPr>
              <a:defRPr i="1" sz="9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“Digite uma citação aqui.”"/>
          <p:cNvSpPr txBox="1"/>
          <p:nvPr>
            <p:ph type="body" sz="quarter" idx="21"/>
          </p:nvPr>
        </p:nvSpPr>
        <p:spPr>
          <a:xfrm>
            <a:off x="3172897" y="19920762"/>
            <a:ext cx="26075138" cy="2385001"/>
          </a:xfrm>
          <a:prstGeom prst="rect">
            <a:avLst/>
          </a:prstGeom>
        </p:spPr>
        <p:txBody>
          <a:bodyPr anchor="ctr"/>
          <a:lstStyle/>
          <a:p>
            <a:pPr>
              <a:defRPr sz="14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io correndo por uma floresta tropical"/>
          <p:cNvSpPr/>
          <p:nvPr>
            <p:ph type="pic" idx="21"/>
          </p:nvPr>
        </p:nvSpPr>
        <p:spPr>
          <a:xfrm>
            <a:off x="0" y="9445553"/>
            <a:ext cx="32404050" cy="243142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D0D0D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362793" y="15543817"/>
            <a:ext cx="27678464" cy="61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506" tIns="67506" rIns="67506" bIns="67506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793" y="21889612"/>
            <a:ext cx="27678464" cy="210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506" tIns="67506" rIns="67506" bIns="6750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5811985" y="29872483"/>
            <a:ext cx="1192772" cy="1250754"/>
          </a:xfrm>
          <a:prstGeom prst="rect">
            <a:avLst/>
          </a:prstGeom>
          <a:ln w="12700">
            <a:miter lim="400000"/>
          </a:ln>
        </p:spPr>
        <p:txBody>
          <a:bodyPr wrap="none" lIns="67506" tIns="67506" rIns="67506" bIns="67506">
            <a:spAutoFit/>
          </a:bodyPr>
          <a:lstStyle>
            <a:lvl1pPr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70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ERATOCONJUNTIVITE VERNAL"/>
          <p:cNvSpPr txBox="1"/>
          <p:nvPr/>
        </p:nvSpPr>
        <p:spPr>
          <a:xfrm>
            <a:off x="920007" y="13622817"/>
            <a:ext cx="30784064" cy="589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506" tIns="67506" rIns="67506" bIns="67506" anchor="ctr">
            <a:spAutoFit/>
          </a:bodyPr>
          <a:lstStyle>
            <a:lvl1pPr>
              <a:defRPr b="1" sz="20000">
                <a:solidFill>
                  <a:srgbClr val="00588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Coloboma de Íris e Catarata em "Snowman”</a:t>
            </a:r>
          </a:p>
        </p:txBody>
      </p:sp>
      <p:sp>
        <p:nvSpPr>
          <p:cNvPr id="101" name="Dayana C. Borges…"/>
          <p:cNvSpPr txBox="1"/>
          <p:nvPr/>
        </p:nvSpPr>
        <p:spPr>
          <a:xfrm>
            <a:off x="985731" y="32158876"/>
            <a:ext cx="30218274" cy="1862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506" tIns="67506" rIns="67506" bIns="67506" anchor="ctr">
            <a:spAutoFit/>
          </a:bodyPr>
          <a:lstStyle/>
          <a:p>
            <a:pPr>
              <a:defRPr i="1" sz="600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Luca Bongiovanni de Miranda Gonçalves¹, Juliana Antoniali e Vagner Loduca Lima ¹</a:t>
            </a:r>
            <a:endParaRPr sz="3500"/>
          </a:p>
          <a:p>
            <a:pPr>
              <a:defRPr i="1" sz="600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¹Instituição: Centro Universitário da Faculdade de Medicina do ABC</a:t>
            </a:r>
          </a:p>
        </p:txBody>
      </p:sp>
      <p:sp>
        <p:nvSpPr>
          <p:cNvPr id="102" name="Dayana C. Borges…"/>
          <p:cNvSpPr txBox="1"/>
          <p:nvPr/>
        </p:nvSpPr>
        <p:spPr>
          <a:xfrm>
            <a:off x="1057169" y="21633867"/>
            <a:ext cx="30146836" cy="5943777"/>
          </a:xfrm>
          <a:prstGeom prst="rect">
            <a:avLst/>
          </a:prstGeom>
          <a:solidFill>
            <a:srgbClr val="FFF2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7506" tIns="67506" rIns="67506" bIns="67506" anchor="ctr">
            <a:spAutoFit/>
          </a:bodyPr>
          <a:lstStyle>
            <a:lvl1pPr algn="just">
              <a:defRPr sz="8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imagem retrata uma apresentação singular de uma catarata membranosa em formato de boneco de neve associada a um coloboma de Íris em um adolescente. Trata-se de um retrato único dado o formato e a dificuldade de captura em casos de nistagmo secundário à ambliopia. </a:t>
            </a:r>
          </a:p>
        </p:txBody>
      </p:sp>
      <p:pic>
        <p:nvPicPr>
          <p:cNvPr id="103" name="Imagem 2" descr="Imagem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1562" y="35848221"/>
            <a:ext cx="7171016" cy="7007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26" y="91676"/>
            <a:ext cx="32315048" cy="10198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G_8359.JPG" descr="IMG_83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5412" y="-1109532"/>
            <a:ext cx="33241176" cy="59095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D0D0D">
          <a:alpha val="0"/>
        </a:srgbClr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 upright="0">
        <a:spAutoFit/>
      </a:bodyPr>
      <a:lstStyle>
        <a:defPPr marL="0" marR="0" indent="0" algn="ctr" defTabSz="260032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 upright="0">
        <a:spAutoFit/>
      </a:bodyPr>
      <a:lstStyle>
        <a:defPPr marL="0" marR="0" indent="0" algn="ctr" defTabSz="260032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 upright="0">
        <a:spAutoFit/>
      </a:bodyPr>
      <a:lstStyle>
        <a:defPPr marL="0" marR="0" indent="0" algn="ctr" defTabSz="260032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 upright="0">
        <a:spAutoFit/>
      </a:bodyPr>
      <a:lstStyle>
        <a:defPPr marL="0" marR="0" indent="0" algn="ctr" defTabSz="260032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