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246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3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1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2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6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DB77F3-BC88-4404-A871-D980C09BF4B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31016-7B1A-4199-A737-213B97B18BC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7AB214C-25EE-19C3-F859-05CF25CF8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4E20CD6-01F0-FD8E-09ED-1A3F75133520}"/>
              </a:ext>
            </a:extLst>
          </p:cNvPr>
          <p:cNvSpPr txBox="1"/>
          <p:nvPr/>
        </p:nvSpPr>
        <p:spPr>
          <a:xfrm>
            <a:off x="-2" y="6712749"/>
            <a:ext cx="32399289" cy="3733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13800" kern="100" dirty="0">
                <a:solidFill>
                  <a:srgbClr val="0070C0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Catarata em árvore de Natal</a:t>
            </a:r>
            <a:br>
              <a:rPr lang="pt-BR" sz="7200" dirty="0">
                <a:solidFill>
                  <a:srgbClr val="0070C0"/>
                </a:solidFill>
              </a:rPr>
            </a:b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FA7EE7E-2159-39AB-4B47-8F27BC3DC807}"/>
              </a:ext>
            </a:extLst>
          </p:cNvPr>
          <p:cNvSpPr txBox="1"/>
          <p:nvPr/>
        </p:nvSpPr>
        <p:spPr>
          <a:xfrm>
            <a:off x="1889760" y="12364541"/>
            <a:ext cx="28590240" cy="1188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9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catarata em árvore de Natal é um tipo raro de  opacificação do cristalino que se caracteriza por depósitos policromáticos no córtex profundo e no núcleo porém ainda com controvérsias quanto à sua composição. Há relatos de casos de associação desse achado com distrofia </a:t>
            </a:r>
            <a:r>
              <a:rPr lang="pt-BR" sz="9600" kern="1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miotônica</a:t>
            </a:r>
            <a:r>
              <a:rPr lang="pt-BR" sz="9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</a:t>
            </a:r>
            <a:r>
              <a:rPr lang="pt-BR" sz="9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diabetes mellitus e certos medicamentos</a:t>
            </a:r>
            <a:r>
              <a:rPr lang="pt-BR" sz="9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3CC43DE-09F4-0A46-3381-4BFE751A90F1}"/>
              </a:ext>
            </a:extLst>
          </p:cNvPr>
          <p:cNvSpPr txBox="1"/>
          <p:nvPr/>
        </p:nvSpPr>
        <p:spPr>
          <a:xfrm>
            <a:off x="1919288" y="28314681"/>
            <a:ext cx="28560712" cy="3521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Lívia de M. Alvares¹, Jaqueline A. Leão¹, Paula E. I. Gomes¹, Daniela M. Tonolli¹, Ana Carolina F. Nassar¹, Ana Beatriz S. Mafaldo¹, Isabela R. Bruzadin¹, </a:t>
            </a:r>
            <a:r>
              <a:rPr lang="pt-BR" sz="6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Jonhnathan</a:t>
            </a:r>
            <a:r>
              <a:rPr lang="pt-BR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 A. dos Anjos¹, Vagner L. Lima¹. </a:t>
            </a:r>
            <a:endParaRPr lang="en-US" sz="6600" kern="100" dirty="0">
              <a:solidFill>
                <a:schemeClr val="tx1">
                  <a:lumMod val="50000"/>
                  <a:lumOff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693DAD9-F1C4-0DD2-8158-ED19588F7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337" y="36125027"/>
            <a:ext cx="18250614" cy="640284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63EA4100-5EE3-B83B-AF7F-48F00F939E21}"/>
              </a:ext>
            </a:extLst>
          </p:cNvPr>
          <p:cNvSpPr txBox="1"/>
          <p:nvPr/>
        </p:nvSpPr>
        <p:spPr>
          <a:xfrm>
            <a:off x="1614964" y="33089426"/>
            <a:ext cx="2801112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8800" b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¹</a:t>
            </a:r>
            <a:r>
              <a:rPr lang="pt-BR" sz="7200" kern="100" dirty="0">
                <a:solidFill>
                  <a:schemeClr val="bg1">
                    <a:lumMod val="5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Instituição: Faculdade de Medicina do ABC, Oftalmologia.</a:t>
            </a:r>
            <a:endParaRPr lang="en-US" sz="85700" kern="100" dirty="0">
              <a:solidFill>
                <a:schemeClr val="bg1">
                  <a:lumMod val="50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5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F068843-D6E0-E021-CEBC-22D294EE5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61" t="21457" r="13021"/>
          <a:stretch/>
        </p:blipFill>
        <p:spPr>
          <a:xfrm>
            <a:off x="-1158240" y="0"/>
            <a:ext cx="33557528" cy="585215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0693BA9-2AD0-48D9-B735-F5F60354FE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3659" r="481" b="22086"/>
          <a:stretch/>
        </p:blipFill>
        <p:spPr>
          <a:xfrm>
            <a:off x="1220218" y="6766560"/>
            <a:ext cx="29958852" cy="3533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32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123</Words>
  <Application>Microsoft Office PowerPoint</Application>
  <PresentationFormat>Personalizar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</dc:creator>
  <cp:lastModifiedBy>Usuario</cp:lastModifiedBy>
  <cp:revision>4</cp:revision>
  <dcterms:created xsi:type="dcterms:W3CDTF">2024-01-23T18:11:10Z</dcterms:created>
  <dcterms:modified xsi:type="dcterms:W3CDTF">2024-02-01T00:47:23Z</dcterms:modified>
</cp:coreProperties>
</file>