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693A9-BBF9-7259-9BFE-AC7A461FE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58FBC8-E6F4-1880-3E89-647B8743B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923D9D-E702-948A-4A6B-3C506233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852ED1-3356-D645-A7DF-7F7803BE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CCD106-62E9-E40D-FA0F-3CB6EC61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5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6D680-993A-33BF-BC1F-62547BF6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ADD77F-9F06-E88F-4EE1-633ED876E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D31B2F-BBCA-6063-7688-8049C51F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3FB3A4-B69E-AF46-CA39-82BCE6E2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F6BE3F-C68C-E2A8-6133-6F02A3AE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26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293405-8CBC-462A-6A25-152CDDF79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064DF9-097D-E36E-FE04-918D2C80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CDB74D-5620-FCF9-009C-C47EEA16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2D6648-086B-5388-56B4-F85B614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4508FB-A45F-21ED-3599-3C0D01B8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23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1995-2D85-9470-883D-25B5E870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9A5FD4-0C04-22C0-F651-93FC55630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3C45CF-A5D2-FEA7-20C5-B874D058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A1766-7384-FD27-A952-DD003CE5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B95B0C-8E56-C67C-5BA9-1A1CBD0A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33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A374D-ED09-3DC1-B304-9C51A750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F10994-7DEB-50FD-A14E-A55E4C3D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7D22D4-B295-9818-4218-DD0BE5B1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C97BA9-FAC9-F599-1297-D9AEAD59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0651D4-F944-7C47-CC51-D024FC09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30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ACB51-C8C4-2978-5AC2-E22CFA34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230B2D-EFB3-A25D-736D-E7874C71E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CE2AD5-FC50-61AF-B824-F1491096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2A6E5D-D701-2AA2-AAFE-C0090D4D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017CC8-B84B-609A-DADC-2C101827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EF8D59-5E84-F9EB-A40C-9803816B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38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B6217-359D-11F0-2DFB-F11DFBD4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98DEDC-F0E5-AD54-2170-AB725DC3F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8F75FB-55E1-9B30-CEFE-0A7824684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0C91265-7BD9-5B04-1658-FA765B166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63685D-44AB-A58F-9868-B9FAFFFAF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9E18243-D022-CC2E-3F8A-D80219F5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B519D2-7FBA-FE19-4F61-64524563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8F0988-A31F-2A99-C669-B09B0445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7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EEC78-E73F-9559-C49D-93B70C21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BE6A30-0A1A-F4A8-A4C8-AAC8446A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E5D835-2EA4-D22A-9604-AAEFE8EF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C2B8EF-9DCD-8941-ACEA-1EEFABC1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7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823BF5-F190-7EB3-CA84-48F9CCA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6305FC-65BD-1BD2-115A-BE80C6E7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73B7B4F-39C2-6644-C402-C34BABA9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24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67AFE-086D-FDF4-DB7B-DD04109C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426BF9-67D1-E6D3-8105-8935C6AD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53ACD3-333D-993A-89BD-9D392C655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E3D266-FEF2-07DE-7FD8-CF1C2A9B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0A3096-B8FE-16A4-63B2-A56A9972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F44C3A-D2C8-A3A7-7B60-BF08072C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3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1FBF7-7838-EED2-19FF-239D9544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1918195-01E5-2F44-414E-F807FF7EF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E707A6-6CAF-EBBF-AC75-C9AF056E5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40F33B-8BC1-56C7-1F31-78CB4BDD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94C6E1-4E38-0BE7-6B6D-E9435D37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9E97B2-FA61-D694-9314-51D0942B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35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6E63C1-F769-5176-C401-19EE5BCF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D4769B-7DAC-FB4C-8A25-1D755B369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5B327F-DFF0-D407-7EB7-B25CC4E2E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A7A5-BBB5-40D6-80C5-9D73AA0B030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75BF1C-E13F-DEC9-2864-9F03EA459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48A23F-75B6-923C-BC7F-374ED1181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0C03-DE6D-4203-BAC0-A4A848640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9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0CA95D3-B91F-3B9E-C181-7968FEFE47ED}"/>
              </a:ext>
            </a:extLst>
          </p:cNvPr>
          <p:cNvSpPr txBox="1"/>
          <p:nvPr/>
        </p:nvSpPr>
        <p:spPr>
          <a:xfrm>
            <a:off x="1821996" y="1314450"/>
            <a:ext cx="854800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 err="1"/>
              <a:t>Hopital</a:t>
            </a:r>
            <a:r>
              <a:rPr lang="pt-BR" sz="5400" dirty="0"/>
              <a:t> de Olhos - CRO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Corantes como rosa bengala são importantes no diagnóstico de ceratites</a:t>
            </a:r>
          </a:p>
        </p:txBody>
      </p:sp>
    </p:spTree>
    <p:extLst>
      <p:ext uri="{BB962C8B-B14F-4D97-AF65-F5344CB8AC3E}">
        <p14:creationId xmlns:p14="http://schemas.microsoft.com/office/powerpoint/2010/main" val="194261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42C08D8-3833-06D6-8647-31266C731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53"/>
          <a:stretch/>
        </p:blipFill>
        <p:spPr>
          <a:xfrm>
            <a:off x="3400155" y="0"/>
            <a:ext cx="53916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8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2024-02-01T01:03:53Z</dcterms:created>
  <dcterms:modified xsi:type="dcterms:W3CDTF">2024-02-01T01:05:21Z</dcterms:modified>
</cp:coreProperties>
</file>