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7" d="100"/>
          <a:sy n="17" d="100"/>
        </p:scale>
        <p:origin x="295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1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3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1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2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7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DB77F3-BC88-4404-A871-D980C09BF4BE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9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7AB214C-25EE-19C3-F859-05CF25CF8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61" t="21457" r="13021"/>
          <a:stretch/>
        </p:blipFill>
        <p:spPr>
          <a:xfrm>
            <a:off x="-1158240" y="0"/>
            <a:ext cx="33557528" cy="585215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4E20CD6-01F0-FD8E-09ED-1A3F75133520}"/>
              </a:ext>
            </a:extLst>
          </p:cNvPr>
          <p:cNvSpPr txBox="1"/>
          <p:nvPr/>
        </p:nvSpPr>
        <p:spPr>
          <a:xfrm>
            <a:off x="-2" y="6712749"/>
            <a:ext cx="32399289" cy="4853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3800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Trauma penetrante com </a:t>
            </a:r>
            <a:r>
              <a:rPr lang="pt-BR" sz="13800" kern="100" dirty="0" err="1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herniação</a:t>
            </a:r>
            <a:r>
              <a:rPr lang="pt-BR" sz="13800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pt-BR" sz="13800" kern="100" dirty="0" err="1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iris</a:t>
            </a:r>
            <a:endParaRPr lang="en-US" sz="13800" kern="100" dirty="0">
              <a:solidFill>
                <a:srgbClr val="0070C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pt-BR" sz="7200" dirty="0">
                <a:solidFill>
                  <a:srgbClr val="0070C0"/>
                </a:solidFill>
              </a:rPr>
            </a:b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FA7EE7E-2159-39AB-4B47-8F27BC3DC807}"/>
              </a:ext>
            </a:extLst>
          </p:cNvPr>
          <p:cNvSpPr txBox="1"/>
          <p:nvPr/>
        </p:nvSpPr>
        <p:spPr>
          <a:xfrm>
            <a:off x="1310640" y="11861757"/>
            <a:ext cx="29489400" cy="1228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200" b="0" i="0" u="none" strike="noStrike" dirty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O trauma ocular é aquele que atinge o globo ocular e seus anexos. Os traumas oculares podem ser mecânicos, químicos, elétricos ou térmicos. Os traumas mecânicos se dividem em traumas abertos e fechados, de acordo com o comprometimento de espessura total da parede ocular (córnea ou esclera) Os traumas abertos se dividem em lacerações e rupturas. As lacerações abrangem os ferimentos penetrantes, perfurantes e os corpos estranhos intraoculares. É dito laceração penetrante quando a lesão é por um objeto cortante que provoca ferimento na espessura total do globo e laceração perfurante quando o objeto provoca duas lesões de espessura total do globo (orifício de entrada e de saída).</a:t>
            </a:r>
            <a:endParaRPr lang="en-US" sz="9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C43DE-09F4-0A46-3381-4BFE751A90F1}"/>
              </a:ext>
            </a:extLst>
          </p:cNvPr>
          <p:cNvSpPr txBox="1"/>
          <p:nvPr/>
        </p:nvSpPr>
        <p:spPr>
          <a:xfrm>
            <a:off x="1310640" y="26750353"/>
            <a:ext cx="28590240" cy="4525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Jaqueline A.  Leão</a:t>
            </a:r>
            <a:r>
              <a:rPr lang="en-US" sz="80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¹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Breno B. Andrade</a:t>
            </a:r>
            <a:r>
              <a:rPr lang="en-US" sz="80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¹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Paula E. I. Gomes</a:t>
            </a:r>
            <a:r>
              <a:rPr lang="en-US" sz="80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¹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80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¹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Ana C. A. L. Cavalcanti;</a:t>
            </a:r>
            <a:r>
              <a:rPr lang="en-US" sz="80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¹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Diego B. </a:t>
            </a:r>
            <a:r>
              <a:rPr lang="pt-BR" sz="8000" kern="1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Mascarós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Gustavo C. Santos; Ana B. S. Mafaldo;</a:t>
            </a:r>
            <a:r>
              <a:rPr lang="en-US" sz="80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¹</a:t>
            </a:r>
            <a:r>
              <a:rPr lang="pt-BR" sz="8000" b="0" u="none" strike="noStrike" kern="1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Vagner L. L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ima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; </a:t>
            </a:r>
            <a:r>
              <a:rPr lang="en-US" sz="96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¹ 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Gabriel A. dos Santos; </a:t>
            </a:r>
            <a:r>
              <a:rPr lang="en-US" sz="96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¹</a:t>
            </a:r>
            <a:endParaRPr lang="en-US" sz="102800" kern="1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693DAD9-F1C4-0DD2-8158-ED19588F7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337" y="36125027"/>
            <a:ext cx="18250614" cy="640284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EA4100-5EE3-B83B-AF7F-48F00F939E21}"/>
              </a:ext>
            </a:extLst>
          </p:cNvPr>
          <p:cNvSpPr txBox="1"/>
          <p:nvPr/>
        </p:nvSpPr>
        <p:spPr>
          <a:xfrm>
            <a:off x="1889760" y="33003913"/>
            <a:ext cx="2801112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88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¹</a:t>
            </a:r>
            <a:r>
              <a:rPr lang="pt-BR" sz="72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Instituição: Faculdade de Medicina do ABC, Oftalmologia.</a:t>
            </a:r>
            <a:endParaRPr lang="en-US" sz="85700" kern="1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5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F068843-D6E0-E021-CEBC-22D294EE5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61" t="21457" r="13021"/>
          <a:stretch/>
        </p:blipFill>
        <p:spPr>
          <a:xfrm>
            <a:off x="-1158240" y="0"/>
            <a:ext cx="33557528" cy="5852159"/>
          </a:xfrm>
          <a:prstGeom prst="rect">
            <a:avLst/>
          </a:prstGeom>
        </p:spPr>
      </p:pic>
      <p:pic>
        <p:nvPicPr>
          <p:cNvPr id="7" name="Imagem 6" descr="Olhos de pessoa&#10;&#10;Descrição gerada automaticamente com confiança baixa">
            <a:extLst>
              <a:ext uri="{FF2B5EF4-FFF2-40B4-BE49-F238E27FC236}">
                <a16:creationId xmlns:a16="http://schemas.microsoft.com/office/drawing/2014/main" id="{6A9C1A05-C086-24A0-4FBA-0C9F97E5F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23" y="6620669"/>
            <a:ext cx="28960642" cy="333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32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200</Words>
  <Application>Microsoft Macintosh PowerPoint</Application>
  <PresentationFormat>Personalizar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Centro de Estudos</dc:creator>
  <cp:lastModifiedBy>Jaqueline Leão</cp:lastModifiedBy>
  <cp:revision>7</cp:revision>
  <dcterms:created xsi:type="dcterms:W3CDTF">2024-01-23T18:11:10Z</dcterms:created>
  <dcterms:modified xsi:type="dcterms:W3CDTF">2024-01-31T03:22:25Z</dcterms:modified>
</cp:coreProperties>
</file>