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pt-BR"/>
    </a:defPPr>
    <a:lvl1pPr marL="0" algn="l" defTabSz="4833782" rtl="0" eaLnBrk="1" latinLnBrk="0" hangingPunct="1">
      <a:defRPr sz="9514" kern="1200">
        <a:solidFill>
          <a:schemeClr val="tx1"/>
        </a:solidFill>
        <a:latin typeface="+mn-lt"/>
        <a:ea typeface="+mn-ea"/>
        <a:cs typeface="+mn-cs"/>
      </a:defRPr>
    </a:lvl1pPr>
    <a:lvl2pPr marL="2416891" algn="l" defTabSz="4833782" rtl="0" eaLnBrk="1" latinLnBrk="0" hangingPunct="1">
      <a:defRPr sz="9514" kern="1200">
        <a:solidFill>
          <a:schemeClr val="tx1"/>
        </a:solidFill>
        <a:latin typeface="+mn-lt"/>
        <a:ea typeface="+mn-ea"/>
        <a:cs typeface="+mn-cs"/>
      </a:defRPr>
    </a:lvl2pPr>
    <a:lvl3pPr marL="4833782" algn="l" defTabSz="4833782" rtl="0" eaLnBrk="1" latinLnBrk="0" hangingPunct="1">
      <a:defRPr sz="9514" kern="1200">
        <a:solidFill>
          <a:schemeClr val="tx1"/>
        </a:solidFill>
        <a:latin typeface="+mn-lt"/>
        <a:ea typeface="+mn-ea"/>
        <a:cs typeface="+mn-cs"/>
      </a:defRPr>
    </a:lvl3pPr>
    <a:lvl4pPr marL="7250679" algn="l" defTabSz="4833782" rtl="0" eaLnBrk="1" latinLnBrk="0" hangingPunct="1">
      <a:defRPr sz="9514" kern="1200">
        <a:solidFill>
          <a:schemeClr val="tx1"/>
        </a:solidFill>
        <a:latin typeface="+mn-lt"/>
        <a:ea typeface="+mn-ea"/>
        <a:cs typeface="+mn-cs"/>
      </a:defRPr>
    </a:lvl4pPr>
    <a:lvl5pPr marL="9667570" algn="l" defTabSz="4833782" rtl="0" eaLnBrk="1" latinLnBrk="0" hangingPunct="1">
      <a:defRPr sz="9514" kern="1200">
        <a:solidFill>
          <a:schemeClr val="tx1"/>
        </a:solidFill>
        <a:latin typeface="+mn-lt"/>
        <a:ea typeface="+mn-ea"/>
        <a:cs typeface="+mn-cs"/>
      </a:defRPr>
    </a:lvl5pPr>
    <a:lvl6pPr marL="12084461" algn="l" defTabSz="4833782" rtl="0" eaLnBrk="1" latinLnBrk="0" hangingPunct="1">
      <a:defRPr sz="9514" kern="1200">
        <a:solidFill>
          <a:schemeClr val="tx1"/>
        </a:solidFill>
        <a:latin typeface="+mn-lt"/>
        <a:ea typeface="+mn-ea"/>
        <a:cs typeface="+mn-cs"/>
      </a:defRPr>
    </a:lvl6pPr>
    <a:lvl7pPr marL="14501353" algn="l" defTabSz="4833782" rtl="0" eaLnBrk="1" latinLnBrk="0" hangingPunct="1">
      <a:defRPr sz="9514" kern="1200">
        <a:solidFill>
          <a:schemeClr val="tx1"/>
        </a:solidFill>
        <a:latin typeface="+mn-lt"/>
        <a:ea typeface="+mn-ea"/>
        <a:cs typeface="+mn-cs"/>
      </a:defRPr>
    </a:lvl7pPr>
    <a:lvl8pPr marL="16918249" algn="l" defTabSz="4833782" rtl="0" eaLnBrk="1" latinLnBrk="0" hangingPunct="1">
      <a:defRPr sz="9514" kern="1200">
        <a:solidFill>
          <a:schemeClr val="tx1"/>
        </a:solidFill>
        <a:latin typeface="+mn-lt"/>
        <a:ea typeface="+mn-ea"/>
        <a:cs typeface="+mn-cs"/>
      </a:defRPr>
    </a:lvl8pPr>
    <a:lvl9pPr marL="19335135" algn="l" defTabSz="4833782" rtl="0" eaLnBrk="1" latinLnBrk="0" hangingPunct="1">
      <a:defRPr sz="95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334" y="108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65" y="13420216"/>
            <a:ext cx="27539395" cy="926013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1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2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2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2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3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1" y="1730045"/>
            <a:ext cx="7289843" cy="368605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45"/>
            <a:ext cx="21329534" cy="368605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36" y="27760411"/>
            <a:ext cx="27539395" cy="8580127"/>
          </a:xfrm>
        </p:spPr>
        <p:txBody>
          <a:bodyPr anchor="t"/>
          <a:lstStyle>
            <a:lvl1pPr algn="l">
              <a:defRPr sz="18903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36" y="18310288"/>
            <a:ext cx="27539395" cy="9450135"/>
          </a:xfrm>
        </p:spPr>
        <p:txBody>
          <a:bodyPr anchor="b"/>
          <a:lstStyle>
            <a:lvl1pPr marL="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1pPr>
            <a:lvl2pPr marL="2160424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4320848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6481268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8641692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1080211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296254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5122959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728338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80" y="10080165"/>
            <a:ext cx="14309689" cy="28510423"/>
          </a:xfrm>
        </p:spPr>
        <p:txBody>
          <a:bodyPr/>
          <a:lstStyle>
            <a:lvl1pPr>
              <a:defRPr sz="13233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51" y="10080165"/>
            <a:ext cx="14309689" cy="28510423"/>
          </a:xfrm>
        </p:spPr>
        <p:txBody>
          <a:bodyPr/>
          <a:lstStyle>
            <a:lvl1pPr>
              <a:defRPr sz="13233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9670145"/>
            <a:ext cx="14315314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424" indent="0">
              <a:buNone/>
              <a:defRPr sz="9449" b="1"/>
            </a:lvl2pPr>
            <a:lvl3pPr marL="4320848" indent="0">
              <a:buNone/>
              <a:defRPr sz="8504" b="1"/>
            </a:lvl3pPr>
            <a:lvl4pPr marL="6481268" indent="0">
              <a:buNone/>
              <a:defRPr sz="7559" b="1"/>
            </a:lvl4pPr>
            <a:lvl5pPr marL="8641692" indent="0">
              <a:buNone/>
              <a:defRPr sz="7559" b="1"/>
            </a:lvl5pPr>
            <a:lvl6pPr marL="10802116" indent="0">
              <a:buNone/>
              <a:defRPr sz="7559" b="1"/>
            </a:lvl6pPr>
            <a:lvl7pPr marL="12962540" indent="0">
              <a:buNone/>
              <a:defRPr sz="7559" b="1"/>
            </a:lvl7pPr>
            <a:lvl8pPr marL="15122959" indent="0">
              <a:buNone/>
              <a:defRPr sz="7559" b="1"/>
            </a:lvl8pPr>
            <a:lvl9pPr marL="17283383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3700201"/>
            <a:ext cx="14315314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1" y="9670145"/>
            <a:ext cx="14320933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424" indent="0">
              <a:buNone/>
              <a:defRPr sz="9449" b="1"/>
            </a:lvl2pPr>
            <a:lvl3pPr marL="4320848" indent="0">
              <a:buNone/>
              <a:defRPr sz="8504" b="1"/>
            </a:lvl3pPr>
            <a:lvl4pPr marL="6481268" indent="0">
              <a:buNone/>
              <a:defRPr sz="7559" b="1"/>
            </a:lvl4pPr>
            <a:lvl5pPr marL="8641692" indent="0">
              <a:buNone/>
              <a:defRPr sz="7559" b="1"/>
            </a:lvl5pPr>
            <a:lvl6pPr marL="10802116" indent="0">
              <a:buNone/>
              <a:defRPr sz="7559" b="1"/>
            </a:lvl6pPr>
            <a:lvl7pPr marL="12962540" indent="0">
              <a:buNone/>
              <a:defRPr sz="7559" b="1"/>
            </a:lvl7pPr>
            <a:lvl8pPr marL="15122959" indent="0">
              <a:buNone/>
              <a:defRPr sz="7559" b="1"/>
            </a:lvl8pPr>
            <a:lvl9pPr marL="17283383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1" y="13700201"/>
            <a:ext cx="14320933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4" y="1720027"/>
            <a:ext cx="10659142" cy="7320108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33" y="1720039"/>
            <a:ext cx="18112100" cy="36870549"/>
          </a:xfrm>
        </p:spPr>
        <p:txBody>
          <a:bodyPr/>
          <a:lstStyle>
            <a:lvl1pPr>
              <a:defRPr sz="15118"/>
            </a:lvl1pPr>
            <a:lvl2pPr>
              <a:defRPr sz="13233"/>
            </a:lvl2pPr>
            <a:lvl3pPr>
              <a:defRPr sz="11339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4" y="9040147"/>
            <a:ext cx="10659142" cy="29550441"/>
          </a:xfrm>
        </p:spPr>
        <p:txBody>
          <a:bodyPr/>
          <a:lstStyle>
            <a:lvl1pPr marL="0" indent="0">
              <a:buNone/>
              <a:defRPr sz="6614"/>
            </a:lvl1pPr>
            <a:lvl2pPr marL="2160424" indent="0">
              <a:buNone/>
              <a:defRPr sz="5669"/>
            </a:lvl2pPr>
            <a:lvl3pPr marL="4320848" indent="0">
              <a:buNone/>
              <a:defRPr sz="4725"/>
            </a:lvl3pPr>
            <a:lvl4pPr marL="6481268" indent="0">
              <a:buNone/>
              <a:defRPr sz="4252"/>
            </a:lvl4pPr>
            <a:lvl5pPr marL="8641692" indent="0">
              <a:buNone/>
              <a:defRPr sz="4252"/>
            </a:lvl5pPr>
            <a:lvl6pPr marL="10802116" indent="0">
              <a:buNone/>
              <a:defRPr sz="4252"/>
            </a:lvl6pPr>
            <a:lvl7pPr marL="12962540" indent="0">
              <a:buNone/>
              <a:defRPr sz="4252"/>
            </a:lvl7pPr>
            <a:lvl8pPr marL="15122959" indent="0">
              <a:buNone/>
              <a:defRPr sz="4252"/>
            </a:lvl8pPr>
            <a:lvl9pPr marL="17283383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59"/>
            <a:ext cx="19439573" cy="3570057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5"/>
            <a:ext cx="19439573" cy="25920383"/>
          </a:xfrm>
        </p:spPr>
        <p:txBody>
          <a:bodyPr/>
          <a:lstStyle>
            <a:lvl1pPr marL="0" indent="0">
              <a:buNone/>
              <a:defRPr sz="15118"/>
            </a:lvl1pPr>
            <a:lvl2pPr marL="2160424" indent="0">
              <a:buNone/>
              <a:defRPr sz="13233"/>
            </a:lvl2pPr>
            <a:lvl3pPr marL="4320848" indent="0">
              <a:buNone/>
              <a:defRPr sz="11339"/>
            </a:lvl3pPr>
            <a:lvl4pPr marL="6481268" indent="0">
              <a:buNone/>
              <a:defRPr sz="9449"/>
            </a:lvl4pPr>
            <a:lvl5pPr marL="8641692" indent="0">
              <a:buNone/>
              <a:defRPr sz="9449"/>
            </a:lvl5pPr>
            <a:lvl6pPr marL="10802116" indent="0">
              <a:buNone/>
              <a:defRPr sz="9449"/>
            </a:lvl6pPr>
            <a:lvl7pPr marL="12962540" indent="0">
              <a:buNone/>
              <a:defRPr sz="9449"/>
            </a:lvl7pPr>
            <a:lvl8pPr marL="15122959" indent="0">
              <a:buNone/>
              <a:defRPr sz="9449"/>
            </a:lvl8pPr>
            <a:lvl9pPr marL="17283383" indent="0">
              <a:buNone/>
              <a:defRPr sz="944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06"/>
            <a:ext cx="19439573" cy="5070070"/>
          </a:xfrm>
        </p:spPr>
        <p:txBody>
          <a:bodyPr/>
          <a:lstStyle>
            <a:lvl1pPr marL="0" indent="0">
              <a:buNone/>
              <a:defRPr sz="6614"/>
            </a:lvl1pPr>
            <a:lvl2pPr marL="2160424" indent="0">
              <a:buNone/>
              <a:defRPr sz="5669"/>
            </a:lvl2pPr>
            <a:lvl3pPr marL="4320848" indent="0">
              <a:buNone/>
              <a:defRPr sz="4725"/>
            </a:lvl3pPr>
            <a:lvl4pPr marL="6481268" indent="0">
              <a:buNone/>
              <a:defRPr sz="4252"/>
            </a:lvl4pPr>
            <a:lvl5pPr marL="8641692" indent="0">
              <a:buNone/>
              <a:defRPr sz="4252"/>
            </a:lvl5pPr>
            <a:lvl6pPr marL="10802116" indent="0">
              <a:buNone/>
              <a:defRPr sz="4252"/>
            </a:lvl6pPr>
            <a:lvl7pPr marL="12962540" indent="0">
              <a:buNone/>
              <a:defRPr sz="4252"/>
            </a:lvl7pPr>
            <a:lvl8pPr marL="15122959" indent="0">
              <a:buNone/>
              <a:defRPr sz="4252"/>
            </a:lvl8pPr>
            <a:lvl9pPr marL="17283383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65"/>
            <a:ext cx="29159359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75" y="40040597"/>
            <a:ext cx="10259775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848" rtl="0" eaLnBrk="1" latinLnBrk="0" hangingPunct="1">
        <a:spcBef>
          <a:spcPct val="0"/>
        </a:spcBef>
        <a:buNone/>
        <a:defRPr sz="207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319" indent="-1620319" algn="l" defTabSz="4320848" rtl="0" eaLnBrk="1" latinLnBrk="0" hangingPunct="1">
        <a:spcBef>
          <a:spcPct val="20000"/>
        </a:spcBef>
        <a:buFont typeface="Arial" pitchFamily="34" charset="0"/>
        <a:buChar char="•"/>
        <a:defRPr sz="15118" kern="1200">
          <a:solidFill>
            <a:schemeClr val="tx1"/>
          </a:solidFill>
          <a:latin typeface="+mn-lt"/>
          <a:ea typeface="+mn-ea"/>
          <a:cs typeface="+mn-cs"/>
        </a:defRPr>
      </a:lvl1pPr>
      <a:lvl2pPr marL="3510686" indent="-1350267" algn="l" defTabSz="4320848" rtl="0" eaLnBrk="1" latinLnBrk="0" hangingPunct="1">
        <a:spcBef>
          <a:spcPct val="20000"/>
        </a:spcBef>
        <a:buFont typeface="Arial" pitchFamily="34" charset="0"/>
        <a:buChar char="–"/>
        <a:defRPr sz="13233" kern="1200">
          <a:solidFill>
            <a:schemeClr val="tx1"/>
          </a:solidFill>
          <a:latin typeface="+mn-lt"/>
          <a:ea typeface="+mn-ea"/>
          <a:cs typeface="+mn-cs"/>
        </a:defRPr>
      </a:lvl2pPr>
      <a:lvl3pPr marL="5401058" indent="-1080210" algn="l" defTabSz="4320848" rtl="0" eaLnBrk="1" latinLnBrk="0" hangingPunct="1">
        <a:spcBef>
          <a:spcPct val="20000"/>
        </a:spcBef>
        <a:buFont typeface="Arial" pitchFamily="34" charset="0"/>
        <a:buChar char="•"/>
        <a:defRPr sz="11339" kern="1200">
          <a:solidFill>
            <a:schemeClr val="tx1"/>
          </a:solidFill>
          <a:latin typeface="+mn-lt"/>
          <a:ea typeface="+mn-ea"/>
          <a:cs typeface="+mn-cs"/>
        </a:defRPr>
      </a:lvl3pPr>
      <a:lvl4pPr marL="7561482" indent="-1080210" algn="l" defTabSz="4320848" rtl="0" eaLnBrk="1" latinLnBrk="0" hangingPunct="1">
        <a:spcBef>
          <a:spcPct val="20000"/>
        </a:spcBef>
        <a:buFont typeface="Arial" pitchFamily="34" charset="0"/>
        <a:buChar char="–"/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9721901" indent="-1080210" algn="l" defTabSz="4320848" rtl="0" eaLnBrk="1" latinLnBrk="0" hangingPunct="1">
        <a:spcBef>
          <a:spcPct val="20000"/>
        </a:spcBef>
        <a:buFont typeface="Arial" pitchFamily="34" charset="0"/>
        <a:buChar char="»"/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1882325" indent="-1080210" algn="l" defTabSz="4320848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4042749" indent="-1080210" algn="l" defTabSz="4320848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6203174" indent="-1080210" algn="l" defTabSz="4320848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18363598" indent="-1080210" algn="l" defTabSz="4320848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848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60424" algn="l" defTabSz="4320848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20848" algn="l" defTabSz="4320848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81268" algn="l" defTabSz="4320848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41692" algn="l" defTabSz="4320848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802116" algn="l" defTabSz="4320848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62540" algn="l" defTabSz="4320848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22959" algn="l" defTabSz="4320848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83383" algn="l" defTabSz="4320848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311393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2501957" y="28468412"/>
            <a:ext cx="27395373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2835"/>
              </a:spcBef>
              <a:spcAft>
                <a:spcPts val="2835"/>
              </a:spcAft>
            </a:pPr>
            <a:r>
              <a:rPr lang="pt-BR" sz="9000" dirty="0">
                <a:latin typeface="Arial" panose="020B0604020202020204" pitchFamily="34" charset="0"/>
                <a:cs typeface="Arial" panose="020B0604020202020204" pitchFamily="34" charset="0"/>
              </a:rPr>
              <a:t>Sinal sugestivo de ceratite por Acanthamoeba que representa a migração amebiana ao longo dos nervos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501957" y="4371592"/>
            <a:ext cx="273953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0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Ceratoneurite radial em paciente com Acanthamoeba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870051" y="11620258"/>
            <a:ext cx="28659184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0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Thaíse Maria de Morais Carvalho, João Felício Moreira Atta, Renata Bezerra Ferraz, Brunna Aline Muniz Silva, José Bonifácio Barbosa Júnior</a:t>
            </a:r>
          </a:p>
          <a:p>
            <a:pPr algn="ctr"/>
            <a:endParaRPr lang="pt-BR" altLang="pt-BR" sz="1000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100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Universitário da Universidade Federal do Maranhão HU-UFMA</a:t>
            </a:r>
            <a:endParaRPr lang="en-US" altLang="pt-BR" sz="100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049465" y="42946688"/>
            <a:ext cx="24300359" cy="25395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5006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611A63B-810F-4AB0-870E-F36DC49D2F91}"/>
              </a:ext>
            </a:extLst>
          </p:cNvPr>
          <p:cNvSpPr/>
          <p:nvPr/>
        </p:nvSpPr>
        <p:spPr>
          <a:xfrm>
            <a:off x="1" y="42770671"/>
            <a:ext cx="32399288" cy="42996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5006"/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3113933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707722" y="4139306"/>
            <a:ext cx="269838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0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Ceratoneurite radial em paciente com Acanthamoeba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" y="42770671"/>
            <a:ext cx="32399288" cy="42996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5006"/>
          </a:p>
        </p:txBody>
      </p:sp>
      <p:pic>
        <p:nvPicPr>
          <p:cNvPr id="3" name="Imagem 2" descr="Uma imagem contendo mesa, gato, perto, homem&#10;&#10;Descrição gerada automaticamente">
            <a:extLst>
              <a:ext uri="{FF2B5EF4-FFF2-40B4-BE49-F238E27FC236}">
                <a16:creationId xmlns:a16="http://schemas.microsoft.com/office/drawing/2014/main" id="{2121E56D-66AD-4FAF-B1A2-C696CE4400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840" y="14255022"/>
            <a:ext cx="21328601" cy="2480631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C63C3D2-B08E-46F8-A4E8-FBA874054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4020" y="10568354"/>
            <a:ext cx="11087100" cy="1386840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D13711C6-6256-40E4-A1BD-FD1A3D49060C}"/>
              </a:ext>
            </a:extLst>
          </p:cNvPr>
          <p:cNvSpPr/>
          <p:nvPr/>
        </p:nvSpPr>
        <p:spPr>
          <a:xfrm>
            <a:off x="19584020" y="10568354"/>
            <a:ext cx="11087100" cy="1386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BB2ADF8D-3D44-4C0F-A4DC-E3374ED14D41}"/>
              </a:ext>
            </a:extLst>
          </p:cNvPr>
          <p:cNvSpPr/>
          <p:nvPr/>
        </p:nvSpPr>
        <p:spPr>
          <a:xfrm rot="8181337">
            <a:off x="26062286" y="18751377"/>
            <a:ext cx="1439077" cy="28083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451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59</Words>
  <Application>Microsoft Office PowerPoint</Application>
  <PresentationFormat>Personalizar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thaise carvalho</cp:lastModifiedBy>
  <cp:revision>16</cp:revision>
  <dcterms:created xsi:type="dcterms:W3CDTF">2024-01-09T13:58:08Z</dcterms:created>
  <dcterms:modified xsi:type="dcterms:W3CDTF">2024-01-30T18:04:12Z</dcterms:modified>
</cp:coreProperties>
</file>