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32397700" cy="43192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1D8"/>
          </a:solidFill>
        </a:fill>
      </a:tcStyle>
    </a:wholeTbl>
    <a:band2H>
      <a:tcTxStyle b="def" i="def"/>
      <a:tcStyle>
        <a:tcBdr/>
        <a:fill>
          <a:solidFill>
            <a:srgbClr val="E7E9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3CB"/>
          </a:solidFill>
        </a:fill>
      </a:tcStyle>
    </a:wholeTbl>
    <a:band2H>
      <a:tcTxStyle b="def" i="def"/>
      <a:tcStyle>
        <a:tcBdr/>
        <a:fill>
          <a:solidFill>
            <a:srgbClr val="E7EA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E1CC"/>
          </a:solidFill>
        </a:fill>
      </a:tcStyle>
    </a:wholeTbl>
    <a:band2H>
      <a:tcTxStyle b="def" i="def"/>
      <a:tcStyle>
        <a:tcBdr/>
        <a:fill>
          <a:solidFill>
            <a:srgbClr val="E8F0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Aptos"/>
      </a:defRPr>
    </a:lvl1pPr>
    <a:lvl2pPr indent="228600" defTabSz="457200" latinLnBrk="0">
      <a:defRPr sz="1200">
        <a:latin typeface="+mn-lt"/>
        <a:ea typeface="+mn-ea"/>
        <a:cs typeface="+mn-cs"/>
        <a:sym typeface="Aptos"/>
      </a:defRPr>
    </a:lvl2pPr>
    <a:lvl3pPr indent="457200" defTabSz="457200" latinLnBrk="0">
      <a:defRPr sz="1200">
        <a:latin typeface="+mn-lt"/>
        <a:ea typeface="+mn-ea"/>
        <a:cs typeface="+mn-cs"/>
        <a:sym typeface="Aptos"/>
      </a:defRPr>
    </a:lvl3pPr>
    <a:lvl4pPr indent="685800" defTabSz="457200" latinLnBrk="0">
      <a:defRPr sz="1200">
        <a:latin typeface="+mn-lt"/>
        <a:ea typeface="+mn-ea"/>
        <a:cs typeface="+mn-cs"/>
        <a:sym typeface="Aptos"/>
      </a:defRPr>
    </a:lvl4pPr>
    <a:lvl5pPr indent="914400" defTabSz="457200" latinLnBrk="0">
      <a:defRPr sz="1200">
        <a:latin typeface="+mn-lt"/>
        <a:ea typeface="+mn-ea"/>
        <a:cs typeface="+mn-cs"/>
        <a:sym typeface="Aptos"/>
      </a:defRPr>
    </a:lvl5pPr>
    <a:lvl6pPr indent="1143000" defTabSz="457200" latinLnBrk="0">
      <a:defRPr sz="1200">
        <a:latin typeface="+mn-lt"/>
        <a:ea typeface="+mn-ea"/>
        <a:cs typeface="+mn-cs"/>
        <a:sym typeface="Aptos"/>
      </a:defRPr>
    </a:lvl6pPr>
    <a:lvl7pPr indent="1371600" defTabSz="457200" latinLnBrk="0">
      <a:defRPr sz="1200">
        <a:latin typeface="+mn-lt"/>
        <a:ea typeface="+mn-ea"/>
        <a:cs typeface="+mn-cs"/>
        <a:sym typeface="Aptos"/>
      </a:defRPr>
    </a:lvl7pPr>
    <a:lvl8pPr indent="1600200" defTabSz="457200" latinLnBrk="0">
      <a:defRPr sz="1200">
        <a:latin typeface="+mn-lt"/>
        <a:ea typeface="+mn-ea"/>
        <a:cs typeface="+mn-cs"/>
        <a:sym typeface="Aptos"/>
      </a:defRPr>
    </a:lvl8pPr>
    <a:lvl9pPr indent="1828800" defTabSz="457200" latinLnBrk="0">
      <a:defRPr sz="1200">
        <a:latin typeface="+mn-lt"/>
        <a:ea typeface="+mn-ea"/>
        <a:cs typeface="+mn-cs"/>
        <a:sym typeface="Aptos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/>
          <p:nvPr>
            <p:ph type="title"/>
          </p:nvPr>
        </p:nvSpPr>
        <p:spPr>
          <a:xfrm>
            <a:off x="2429947" y="7070107"/>
            <a:ext cx="27539396" cy="15040224"/>
          </a:xfrm>
          <a:prstGeom prst="rect">
            <a:avLst/>
          </a:prstGeom>
        </p:spPr>
        <p:txBody>
          <a:bodyPr anchor="b"/>
          <a:lstStyle>
            <a:lvl1pPr algn="ctr">
              <a:defRPr sz="21200"/>
            </a:lvl1pPr>
          </a:lstStyle>
          <a:p>
            <a:pPr/>
            <a:r>
              <a:t>Texto do Título</a:t>
            </a:r>
          </a:p>
        </p:txBody>
      </p:sp>
      <p:sp>
        <p:nvSpPr>
          <p:cNvPr id="12" name="Nível de Corpo Um…"/>
          <p:cNvSpPr txBox="1"/>
          <p:nvPr>
            <p:ph type="body" sz="quarter" idx="1"/>
          </p:nvPr>
        </p:nvSpPr>
        <p:spPr>
          <a:xfrm>
            <a:off x="4049910" y="22690337"/>
            <a:ext cx="24299468" cy="1043015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8500"/>
            </a:lvl1pPr>
            <a:lvl2pPr marL="0" indent="0" algn="ctr">
              <a:buSzTx/>
              <a:buFontTx/>
              <a:buNone/>
              <a:defRPr sz="8500"/>
            </a:lvl2pPr>
            <a:lvl3pPr marL="0" indent="0" algn="ctr">
              <a:buSzTx/>
              <a:buFontTx/>
              <a:buNone/>
              <a:defRPr sz="8500"/>
            </a:lvl3pPr>
            <a:lvl4pPr marL="0" indent="0" algn="ctr">
              <a:buSzTx/>
              <a:buFontTx/>
              <a:buNone/>
              <a:defRPr sz="8500"/>
            </a:lvl4pPr>
            <a:lvl5pPr marL="0" indent="0" algn="ctr">
              <a:buSzTx/>
              <a:buFontTx/>
              <a:buNone/>
              <a:defRPr sz="85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21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/>
          <p:nvPr>
            <p:ph type="title"/>
          </p:nvPr>
        </p:nvSpPr>
        <p:spPr>
          <a:xfrm>
            <a:off x="2210578" y="10770172"/>
            <a:ext cx="27944388" cy="17970262"/>
          </a:xfrm>
          <a:prstGeom prst="rect">
            <a:avLst/>
          </a:prstGeom>
        </p:spPr>
        <p:txBody>
          <a:bodyPr anchor="b"/>
          <a:lstStyle>
            <a:lvl1pPr>
              <a:defRPr sz="21200"/>
            </a:lvl1pPr>
          </a:lstStyle>
          <a:p>
            <a:pPr/>
            <a:r>
              <a:t>Texto do Título</a:t>
            </a:r>
          </a:p>
        </p:txBody>
      </p:sp>
      <p:sp>
        <p:nvSpPr>
          <p:cNvPr id="30" name="Nível de Corpo Um…"/>
          <p:cNvSpPr txBox="1"/>
          <p:nvPr>
            <p:ph type="body" sz="quarter" idx="1"/>
          </p:nvPr>
        </p:nvSpPr>
        <p:spPr>
          <a:xfrm>
            <a:off x="2210578" y="28910439"/>
            <a:ext cx="27944388" cy="945013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8500">
                <a:solidFill>
                  <a:srgbClr val="757575"/>
                </a:solidFill>
              </a:defRPr>
            </a:lvl1pPr>
            <a:lvl2pPr marL="0" indent="0">
              <a:buSzTx/>
              <a:buFontTx/>
              <a:buNone/>
              <a:defRPr sz="8500">
                <a:solidFill>
                  <a:srgbClr val="757575"/>
                </a:solidFill>
              </a:defRPr>
            </a:lvl2pPr>
            <a:lvl3pPr marL="0" indent="0">
              <a:buSzTx/>
              <a:buFontTx/>
              <a:buNone/>
              <a:defRPr sz="8500">
                <a:solidFill>
                  <a:srgbClr val="757575"/>
                </a:solidFill>
              </a:defRPr>
            </a:lvl3pPr>
            <a:lvl4pPr marL="0" indent="0">
              <a:buSzTx/>
              <a:buFontTx/>
              <a:buNone/>
              <a:defRPr sz="8500">
                <a:solidFill>
                  <a:srgbClr val="757575"/>
                </a:solidFill>
              </a:defRPr>
            </a:lvl4pPr>
            <a:lvl5pPr marL="0" indent="0">
              <a:buSzTx/>
              <a:buFontTx/>
              <a:buNone/>
              <a:defRPr sz="8500">
                <a:solidFill>
                  <a:srgbClr val="757575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39" name="Nível de Corpo Um…"/>
          <p:cNvSpPr txBox="1"/>
          <p:nvPr>
            <p:ph type="body" sz="half" idx="1"/>
          </p:nvPr>
        </p:nvSpPr>
        <p:spPr>
          <a:xfrm>
            <a:off x="2227451" y="11500170"/>
            <a:ext cx="13769698" cy="27410408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/>
          <p:nvPr>
            <p:ph type="title"/>
          </p:nvPr>
        </p:nvSpPr>
        <p:spPr>
          <a:xfrm>
            <a:off x="2231669" y="2300042"/>
            <a:ext cx="27944392" cy="8350128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48" name="Nível de Corpo Um…"/>
          <p:cNvSpPr txBox="1"/>
          <p:nvPr>
            <p:ph type="body" sz="quarter" idx="1"/>
          </p:nvPr>
        </p:nvSpPr>
        <p:spPr>
          <a:xfrm>
            <a:off x="2231675" y="10590159"/>
            <a:ext cx="13706415" cy="519007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8500"/>
            </a:lvl1pPr>
            <a:lvl2pPr marL="0" indent="0">
              <a:buSzTx/>
              <a:buFontTx/>
              <a:buNone/>
              <a:defRPr b="1" sz="8500"/>
            </a:lvl2pPr>
            <a:lvl3pPr marL="0" indent="0">
              <a:buSzTx/>
              <a:buFontTx/>
              <a:buNone/>
              <a:defRPr b="1" sz="8500"/>
            </a:lvl3pPr>
            <a:lvl4pPr marL="0" indent="0">
              <a:buSzTx/>
              <a:buFontTx/>
              <a:buNone/>
              <a:defRPr b="1" sz="8500"/>
            </a:lvl4pPr>
            <a:lvl5pPr marL="0" indent="0">
              <a:buSzTx/>
              <a:buFontTx/>
              <a:buNone/>
              <a:defRPr b="1" sz="85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16402141" y="10590159"/>
            <a:ext cx="13773918" cy="519007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58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/>
          <p:nvPr>
            <p:ph type="title"/>
          </p:nvPr>
        </p:nvSpPr>
        <p:spPr>
          <a:xfrm>
            <a:off x="2231669" y="2880042"/>
            <a:ext cx="10449617" cy="10080150"/>
          </a:xfrm>
          <a:prstGeom prst="rect">
            <a:avLst/>
          </a:prstGeom>
        </p:spPr>
        <p:txBody>
          <a:bodyPr anchor="b"/>
          <a:lstStyle>
            <a:lvl1pPr>
              <a:defRPr sz="11300"/>
            </a:lvl1pPr>
          </a:lstStyle>
          <a:p>
            <a:pPr/>
            <a:r>
              <a:t>Texto do Título</a:t>
            </a:r>
          </a:p>
        </p:txBody>
      </p:sp>
      <p:sp>
        <p:nvSpPr>
          <p:cNvPr id="73" name="Nível de Corpo Um…"/>
          <p:cNvSpPr txBox="1"/>
          <p:nvPr>
            <p:ph type="body" sz="half" idx="1"/>
          </p:nvPr>
        </p:nvSpPr>
        <p:spPr>
          <a:xfrm>
            <a:off x="13773917" y="6220102"/>
            <a:ext cx="16402142" cy="30700452"/>
          </a:xfrm>
          <a:prstGeom prst="rect">
            <a:avLst/>
          </a:prstGeom>
        </p:spPr>
        <p:txBody>
          <a:bodyPr/>
          <a:lstStyle>
            <a:lvl1pPr marL="809976" indent="-809976">
              <a:defRPr sz="11300"/>
            </a:lvl1pPr>
            <a:lvl2pPr marL="2544468" indent="-924517">
              <a:defRPr sz="11300"/>
            </a:lvl2pPr>
            <a:lvl3pPr marL="4316693" indent="-1076790">
              <a:defRPr sz="11300"/>
            </a:lvl3pPr>
            <a:lvl4pPr marL="6167385" indent="-1307532">
              <a:defRPr sz="11300"/>
            </a:lvl4pPr>
            <a:lvl5pPr marL="7787336" indent="-1307531">
              <a:defRPr sz="113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2231670" y="12960191"/>
            <a:ext cx="10449616" cy="2401035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/>
          <p:nvPr>
            <p:ph type="title"/>
          </p:nvPr>
        </p:nvSpPr>
        <p:spPr>
          <a:xfrm>
            <a:off x="2231669" y="2880042"/>
            <a:ext cx="10449617" cy="10080150"/>
          </a:xfrm>
          <a:prstGeom prst="rect">
            <a:avLst/>
          </a:prstGeom>
        </p:spPr>
        <p:txBody>
          <a:bodyPr anchor="b"/>
          <a:lstStyle>
            <a:lvl1pPr>
              <a:defRPr sz="11300"/>
            </a:lvl1pPr>
          </a:lstStyle>
          <a:p>
            <a:pPr/>
            <a:r>
              <a:t>Texto do Título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3773917" y="6220102"/>
            <a:ext cx="16402142" cy="307004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Nível de Corpo Um…"/>
          <p:cNvSpPr txBox="1"/>
          <p:nvPr>
            <p:ph type="body" sz="quarter" idx="1"/>
          </p:nvPr>
        </p:nvSpPr>
        <p:spPr>
          <a:xfrm>
            <a:off x="2231669" y="12960191"/>
            <a:ext cx="10449617" cy="2401035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5600"/>
            </a:lvl1pPr>
            <a:lvl2pPr marL="0" indent="0">
              <a:buSzTx/>
              <a:buFontTx/>
              <a:buNone/>
              <a:defRPr sz="5600"/>
            </a:lvl2pPr>
            <a:lvl3pPr marL="0" indent="0">
              <a:buSzTx/>
              <a:buFontTx/>
              <a:buNone/>
              <a:defRPr sz="5600"/>
            </a:lvl3pPr>
            <a:lvl4pPr marL="0" indent="0">
              <a:buSzTx/>
              <a:buFontTx/>
              <a:buNone/>
              <a:defRPr sz="5600"/>
            </a:lvl4pPr>
            <a:lvl5pPr marL="0" indent="0">
              <a:buSzTx/>
              <a:buFontTx/>
              <a:buNone/>
              <a:defRPr sz="56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2227451" y="2300042"/>
            <a:ext cx="27944388" cy="8350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2227451" y="11500170"/>
            <a:ext cx="27944388" cy="27410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29474395" y="40827397"/>
            <a:ext cx="697443" cy="7264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4200">
                <a:solidFill>
                  <a:srgbClr val="757575"/>
                </a:solidFill>
                <a:latin typeface="+mn-lt"/>
                <a:ea typeface="+mn-ea"/>
                <a:cs typeface="+mn-cs"/>
                <a:sym typeface="Apto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5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1pPr>
      <a:lvl2pPr marL="0" marR="0" indent="0" algn="l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5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2pPr>
      <a:lvl3pPr marL="0" marR="0" indent="0" algn="l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5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3pPr>
      <a:lvl4pPr marL="0" marR="0" indent="0" algn="l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5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4pPr>
      <a:lvl5pPr marL="0" marR="0" indent="0" algn="l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5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5pPr>
      <a:lvl6pPr marL="0" marR="0" indent="0" algn="l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5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6pPr>
      <a:lvl7pPr marL="0" marR="0" indent="0" algn="l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5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7pPr>
      <a:lvl8pPr marL="0" marR="0" indent="0" algn="l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5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8pPr>
      <a:lvl9pPr marL="0" marR="0" indent="0" algn="l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5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9pPr>
    </p:titleStyle>
    <p:bodyStyle>
      <a:lvl1pPr marL="809974" marR="0" indent="-809974" algn="l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9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1pPr>
      <a:lvl2pPr marL="2563334" marR="0" indent="-943383" algn="l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9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2pPr>
      <a:lvl3pPr marL="4385438" marR="0" indent="-1145537" algn="l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9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3pPr>
      <a:lvl4pPr marL="6132672" marR="0" indent="-1272819" algn="l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9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4pPr>
      <a:lvl5pPr marL="7752622" marR="0" indent="-1272819" algn="l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9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5pPr>
      <a:lvl6pPr marL="9372575" marR="0" indent="-1272819" algn="l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9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6pPr>
      <a:lvl7pPr marL="10992525" marR="0" indent="-1272819" algn="l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9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7pPr>
      <a:lvl8pPr marL="12612475" marR="0" indent="-1272819" algn="l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9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8pPr>
      <a:lvl9pPr marL="14232427" marR="0" indent="-1272819" algn="l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9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Imagem 4" descr="Imagem 4"/>
          <p:cNvPicPr>
            <a:picLocks noChangeAspect="1"/>
          </p:cNvPicPr>
          <p:nvPr/>
        </p:nvPicPr>
        <p:blipFill>
          <a:blip r:embed="rId2">
            <a:extLst/>
          </a:blip>
          <a:srcRect l="0" t="21457" r="13021" b="0"/>
          <a:stretch>
            <a:fillRect/>
          </a:stretch>
        </p:blipFill>
        <p:spPr>
          <a:xfrm>
            <a:off x="-89585" y="0"/>
            <a:ext cx="32488871" cy="5852159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CaixaDeTexto 7"/>
          <p:cNvSpPr txBox="1"/>
          <p:nvPr/>
        </p:nvSpPr>
        <p:spPr>
          <a:xfrm>
            <a:off x="2845275" y="12058993"/>
            <a:ext cx="26707149" cy="950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115000"/>
              </a:lnSpc>
              <a:spcBef>
                <a:spcPts val="800"/>
              </a:spcBef>
              <a:defRPr b="1" sz="14800">
                <a:solidFill>
                  <a:srgbClr val="0070C0"/>
                </a:solidFill>
                <a:latin typeface="+mn-lt"/>
                <a:ea typeface="+mn-ea"/>
                <a:cs typeface="+mn-cs"/>
                <a:sym typeface="Aptos"/>
              </a:defRPr>
            </a:pPr>
            <a:r>
              <a:t>Rubeosis Iridis: neovascularização iriana</a:t>
            </a:r>
            <a:endParaRPr sz="13800"/>
          </a:p>
          <a:p>
            <a:pPr>
              <a:defRPr b="1" sz="13800">
                <a:solidFill>
                  <a:srgbClr val="0070C0"/>
                </a:solidFill>
                <a:latin typeface="+mn-lt"/>
                <a:ea typeface="+mn-ea"/>
                <a:cs typeface="+mn-cs"/>
                <a:sym typeface="Aptos"/>
              </a:defRPr>
            </a:pPr>
            <a:br/>
          </a:p>
        </p:txBody>
      </p:sp>
      <p:sp>
        <p:nvSpPr>
          <p:cNvPr id="96" name="CaixaDeTexto 10"/>
          <p:cNvSpPr txBox="1"/>
          <p:nvPr/>
        </p:nvSpPr>
        <p:spPr>
          <a:xfrm>
            <a:off x="2168323" y="29001947"/>
            <a:ext cx="28498801" cy="5583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115000"/>
              </a:lnSpc>
              <a:spcBef>
                <a:spcPts val="800"/>
              </a:spcBef>
              <a:defRPr sz="8000">
                <a:solidFill>
                  <a:srgbClr val="808080"/>
                </a:solidFill>
                <a:latin typeface="+mn-lt"/>
                <a:ea typeface="+mn-ea"/>
                <a:cs typeface="+mn-cs"/>
                <a:sym typeface="Aptos"/>
              </a:defRPr>
            </a:pPr>
            <a:r>
              <a:t>Isabela Rosa Bruzadin¹; Letícia L. Ventura¹; Pedro M. R. Reis¹, Jaqueline A. Leão</a:t>
            </a:r>
            <a:r>
              <a:rPr>
                <a:latin typeface="Arial"/>
                <a:ea typeface="Arial"/>
                <a:cs typeface="Arial"/>
                <a:sym typeface="Arial"/>
              </a:rPr>
              <a:t>¹; </a:t>
            </a:r>
            <a:r>
              <a:t>Luiza F. R. da Fonseca¹; Ana B. S. Mafaldo¹; Lívia M. Alvares; Evelyn A. Figueiredo</a:t>
            </a:r>
            <a:r>
              <a:rPr>
                <a:latin typeface="Arial"/>
                <a:ea typeface="Arial"/>
                <a:cs typeface="Arial"/>
                <a:sym typeface="Arial"/>
              </a:rPr>
              <a:t>¹; </a:t>
            </a:r>
            <a:r>
              <a:t>Vagner L. Lima</a:t>
            </a:r>
            <a:r>
              <a:rPr>
                <a:latin typeface="Arial"/>
                <a:ea typeface="Arial"/>
                <a:cs typeface="Arial"/>
                <a:sym typeface="Arial"/>
              </a:rPr>
              <a:t>¹</a:t>
            </a:r>
            <a:r>
              <a:t>.</a:t>
            </a:r>
          </a:p>
        </p:txBody>
      </p:sp>
      <p:pic>
        <p:nvPicPr>
          <p:cNvPr id="97" name="Imagem 12" descr="Imagem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73541" y="35775759"/>
            <a:ext cx="18250618" cy="6402842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CaixaDeTexto 13"/>
          <p:cNvSpPr txBox="1"/>
          <p:nvPr/>
        </p:nvSpPr>
        <p:spPr>
          <a:xfrm>
            <a:off x="2457882" y="34295086"/>
            <a:ext cx="27919683" cy="1350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115000"/>
              </a:lnSpc>
              <a:spcBef>
                <a:spcPts val="800"/>
              </a:spcBef>
              <a:defRPr sz="8800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¹</a:t>
            </a:r>
            <a:r>
              <a:rPr sz="7200">
                <a:latin typeface="+mn-lt"/>
                <a:ea typeface="+mn-ea"/>
                <a:cs typeface="+mn-cs"/>
                <a:sym typeface="Aptos"/>
              </a:rPr>
              <a:t>Instituição: Faculdade de Medicina do ABC, Oftalmologia.</a:t>
            </a:r>
          </a:p>
        </p:txBody>
      </p:sp>
      <p:sp>
        <p:nvSpPr>
          <p:cNvPr id="99" name="A rubeosis iridis inicia-se separadamente na zona pupilar, onde existem muitos capilares a partir dos quais os neovasos podem originar-se. Posteriormente, estende-se por todo estroma iriano."/>
          <p:cNvSpPr txBox="1"/>
          <p:nvPr/>
        </p:nvSpPr>
        <p:spPr>
          <a:xfrm>
            <a:off x="4490777" y="19481751"/>
            <a:ext cx="23416146" cy="7584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8800"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/>
            <a:r>
              <a:t>A rubeosis iridis inicia-se separadamente na zona pupilar, onde existem muitos capilares a partir dos quais os neovasos podem originar-se. Posteriormente, estende-se por todo estroma iriano.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Imagem 4" descr="Imagem 4"/>
          <p:cNvPicPr>
            <a:picLocks noChangeAspect="1"/>
          </p:cNvPicPr>
          <p:nvPr/>
        </p:nvPicPr>
        <p:blipFill>
          <a:blip r:embed="rId2">
            <a:extLst/>
          </a:blip>
          <a:srcRect l="0" t="21457" r="13021" b="0"/>
          <a:stretch>
            <a:fillRect/>
          </a:stretch>
        </p:blipFill>
        <p:spPr>
          <a:xfrm>
            <a:off x="-89585" y="0"/>
            <a:ext cx="32488871" cy="5852159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IMG_3973.jpg" descr="IMG_3973.jpg"/>
          <p:cNvPicPr>
            <a:picLocks noChangeAspect="1"/>
          </p:cNvPicPr>
          <p:nvPr/>
        </p:nvPicPr>
        <p:blipFill>
          <a:blip r:embed="rId3">
            <a:extLst/>
          </a:blip>
          <a:srcRect l="11656" t="5519" r="3544" b="7097"/>
          <a:stretch>
            <a:fillRect/>
          </a:stretch>
        </p:blipFill>
        <p:spPr>
          <a:xfrm>
            <a:off x="792996" y="6032490"/>
            <a:ext cx="30723877" cy="387715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Aptos"/>
        <a:ea typeface="Aptos"/>
        <a:cs typeface="Aptos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Aptos"/>
        <a:ea typeface="Aptos"/>
        <a:cs typeface="Aptos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