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43200000" cx="32400000"/>
  <p:notesSz cx="6858000" cy="9144000"/>
  <p:embeddedFontLst>
    <p:embeddedFont>
      <p:font typeface="Candara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6">
          <p15:clr>
            <a:srgbClr val="747775"/>
          </p15:clr>
        </p15:guide>
        <p15:guide id="2" pos="1020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6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andara-boldItalic.fntdata"/><Relationship Id="rId10" Type="http://schemas.openxmlformats.org/officeDocument/2006/relationships/font" Target="fonts/Candara-italic.fntdata"/><Relationship Id="rId9" Type="http://schemas.openxmlformats.org/officeDocument/2006/relationships/font" Target="fonts/Candar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andar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efe6bb5976_0_0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efe6bb59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ctr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ctr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22300" lvl="0" marL="4572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indent="-622300" lvl="1" marL="9144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210"/>
            <a:ext cx="16200000" cy="4320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71925" lIns="471925" spcFirstLastPara="1" rIns="471925" wrap="square" tIns="4719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502165" y="6082520"/>
            <a:ext cx="13595700" cy="310350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81915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Char char="●"/>
              <a:defRPr>
                <a:solidFill>
                  <a:schemeClr val="dk1"/>
                </a:solidFill>
              </a:defRPr>
            </a:lvl1pPr>
            <a:lvl2pPr indent="-6858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Char char="○"/>
              <a:defRPr>
                <a:solidFill>
                  <a:schemeClr val="dk1"/>
                </a:solidFill>
              </a:defRPr>
            </a:lvl2pPr>
            <a:lvl3pPr indent="-6858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Char char="■"/>
              <a:defRPr>
                <a:solidFill>
                  <a:schemeClr val="dk1"/>
                </a:solidFill>
              </a:defRPr>
            </a:lvl3pPr>
            <a:lvl4pPr indent="-6858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Char char="●"/>
              <a:defRPr>
                <a:solidFill>
                  <a:schemeClr val="dk1"/>
                </a:solidFill>
              </a:defRPr>
            </a:lvl4pPr>
            <a:lvl5pPr indent="-6858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Char char="○"/>
              <a:defRPr>
                <a:solidFill>
                  <a:schemeClr val="dk1"/>
                </a:solidFill>
              </a:defRPr>
            </a:lvl5pPr>
            <a:lvl6pPr indent="-6858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Char char="■"/>
              <a:defRPr>
                <a:solidFill>
                  <a:schemeClr val="dk1"/>
                </a:solidFill>
              </a:defRPr>
            </a:lvl6pPr>
            <a:lvl7pPr indent="-6858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Char char="●"/>
              <a:defRPr>
                <a:solidFill>
                  <a:schemeClr val="dk1"/>
                </a:solidFill>
              </a:defRPr>
            </a:lvl7pPr>
            <a:lvl8pPr indent="-6858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Char char="○"/>
              <a:defRPr>
                <a:solidFill>
                  <a:schemeClr val="dk1"/>
                </a:solidFill>
              </a:defRPr>
            </a:lvl8pPr>
            <a:lvl9pPr indent="-6858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300"/>
              <a:buChar char="●"/>
              <a:defRPr sz="9300">
                <a:solidFill>
                  <a:schemeClr val="lt2"/>
                </a:solidFill>
              </a:defRPr>
            </a:lvl1pPr>
            <a:lvl2pPr indent="-685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Char char="○"/>
              <a:defRPr sz="7200">
                <a:solidFill>
                  <a:schemeClr val="lt2"/>
                </a:solidFill>
              </a:defRPr>
            </a:lvl2pPr>
            <a:lvl3pPr indent="-685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Char char="■"/>
              <a:defRPr sz="7200">
                <a:solidFill>
                  <a:schemeClr val="lt2"/>
                </a:solidFill>
              </a:defRPr>
            </a:lvl3pPr>
            <a:lvl4pPr indent="-685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Char char="●"/>
              <a:defRPr sz="7200">
                <a:solidFill>
                  <a:schemeClr val="lt2"/>
                </a:solidFill>
              </a:defRPr>
            </a:lvl4pPr>
            <a:lvl5pPr indent="-685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Char char="○"/>
              <a:defRPr sz="7200">
                <a:solidFill>
                  <a:schemeClr val="lt2"/>
                </a:solidFill>
              </a:defRPr>
            </a:lvl5pPr>
            <a:lvl6pPr indent="-685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Char char="■"/>
              <a:defRPr sz="7200">
                <a:solidFill>
                  <a:schemeClr val="lt2"/>
                </a:solidFill>
              </a:defRPr>
            </a:lvl6pPr>
            <a:lvl7pPr indent="-685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Char char="●"/>
              <a:defRPr sz="7200">
                <a:solidFill>
                  <a:schemeClr val="lt2"/>
                </a:solidFill>
              </a:defRPr>
            </a:lvl7pPr>
            <a:lvl8pPr indent="-685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Char char="○"/>
              <a:defRPr sz="7200">
                <a:solidFill>
                  <a:schemeClr val="lt2"/>
                </a:solidFill>
              </a:defRPr>
            </a:lvl8pPr>
            <a:lvl9pPr indent="-685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Char char="■"/>
              <a:defRPr sz="7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r">
              <a:buNone/>
              <a:defRPr sz="5200">
                <a:solidFill>
                  <a:schemeClr val="lt2"/>
                </a:solidFill>
              </a:defRPr>
            </a:lvl1pPr>
            <a:lvl2pPr lvl="1" algn="r">
              <a:buNone/>
              <a:defRPr sz="5200">
                <a:solidFill>
                  <a:schemeClr val="lt2"/>
                </a:solidFill>
              </a:defRPr>
            </a:lvl2pPr>
            <a:lvl3pPr lvl="2" algn="r">
              <a:buNone/>
              <a:defRPr sz="5200">
                <a:solidFill>
                  <a:schemeClr val="lt2"/>
                </a:solidFill>
              </a:defRPr>
            </a:lvl3pPr>
            <a:lvl4pPr lvl="3" algn="r">
              <a:buNone/>
              <a:defRPr sz="5200">
                <a:solidFill>
                  <a:schemeClr val="lt2"/>
                </a:solidFill>
              </a:defRPr>
            </a:lvl4pPr>
            <a:lvl5pPr lvl="4" algn="r">
              <a:buNone/>
              <a:defRPr sz="5200">
                <a:solidFill>
                  <a:schemeClr val="lt2"/>
                </a:solidFill>
              </a:defRPr>
            </a:lvl5pPr>
            <a:lvl6pPr lvl="5" algn="r">
              <a:buNone/>
              <a:defRPr sz="5200">
                <a:solidFill>
                  <a:schemeClr val="lt2"/>
                </a:solidFill>
              </a:defRPr>
            </a:lvl6pPr>
            <a:lvl7pPr lvl="6" algn="r">
              <a:buNone/>
              <a:defRPr sz="5200">
                <a:solidFill>
                  <a:schemeClr val="lt2"/>
                </a:solidFill>
              </a:defRPr>
            </a:lvl7pPr>
            <a:lvl8pPr lvl="7" algn="r">
              <a:buNone/>
              <a:defRPr sz="5200">
                <a:solidFill>
                  <a:schemeClr val="lt2"/>
                </a:solidFill>
              </a:defRPr>
            </a:lvl8pPr>
            <a:lvl9pPr lvl="8" algn="r">
              <a:buNone/>
              <a:defRPr sz="52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ndara"/>
                <a:ea typeface="Candara"/>
                <a:cs typeface="Candara"/>
                <a:sym typeface="Candara"/>
              </a:rPr>
              <a:t>CATARATA </a:t>
            </a:r>
            <a:endParaRPr>
              <a:latin typeface="Candara"/>
              <a:ea typeface="Candara"/>
              <a:cs typeface="Candara"/>
              <a:sym typeface="Candar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ndara"/>
                <a:ea typeface="Candara"/>
                <a:cs typeface="Candara"/>
                <a:sym typeface="Candara"/>
              </a:rPr>
              <a:t>ESTELAR</a:t>
            </a:r>
            <a:endParaRPr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 fontScale="925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ndara"/>
                <a:ea typeface="Candara"/>
                <a:cs typeface="Candara"/>
                <a:sym typeface="Candara"/>
              </a:rPr>
              <a:t>Catarata subcapsular anterior associada ao uso de clorpromazina. Não houve baixa da acuidade visual neste caso.</a:t>
            </a:r>
            <a:endParaRPr>
              <a:latin typeface="Candara"/>
              <a:ea typeface="Candara"/>
              <a:cs typeface="Candara"/>
              <a:sym typeface="Candara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2902350" y="23493450"/>
            <a:ext cx="265953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0" r="69239" t="0"/>
          <a:stretch/>
        </p:blipFill>
        <p:spPr>
          <a:xfrm>
            <a:off x="10383313" y="986300"/>
            <a:ext cx="11633422" cy="73296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1104474" y="7558000"/>
            <a:ext cx="30191100" cy="66570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pt-BR" sz="8525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Universidade do Estado do Rio de Janeiro</a:t>
            </a:r>
            <a:endParaRPr sz="8525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pt-BR" sz="8525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Faculdade de Ciências Médicas</a:t>
            </a:r>
            <a:endParaRPr sz="8525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pt-BR" sz="8525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Departamento de Oftalmologia</a:t>
            </a:r>
            <a:endParaRPr sz="8525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1104474" y="37984200"/>
            <a:ext cx="30191100" cy="66570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pt-BR" sz="8525">
                <a:latin typeface="Candara"/>
                <a:ea typeface="Candara"/>
                <a:cs typeface="Candara"/>
                <a:sym typeface="Candara"/>
              </a:rPr>
              <a:t>Autor: Max Benicio da Fonseca de Brito</a:t>
            </a:r>
            <a:endParaRPr sz="8525"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6063" y="6346063"/>
            <a:ext cx="30507900" cy="305079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