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5" d="100"/>
          <a:sy n="15" d="100"/>
        </p:scale>
        <p:origin x="186" y="-78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3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2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4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0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3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7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9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8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9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B409-2821-4982-923A-212530E016C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3B72C-8519-4154-981B-78226F621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F485D3C-7133-D142-EAF8-ACEFB224B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7" y="8534400"/>
            <a:ext cx="27539395" cy="5689600"/>
          </a:xfrm>
        </p:spPr>
        <p:txBody>
          <a:bodyPr>
            <a:normAutofit/>
          </a:bodyPr>
          <a:lstStyle/>
          <a:p>
            <a:r>
              <a:rPr lang="pt-BR" sz="15900" dirty="0">
                <a:latin typeface="Arial" panose="020B0604020202020204" pitchFamily="34" charset="0"/>
                <a:cs typeface="Arial" panose="020B0604020202020204" pitchFamily="34" charset="0"/>
              </a:rPr>
              <a:t>Cláudia Lizandra Ricci</a:t>
            </a:r>
            <a:br>
              <a:rPr lang="pt-BR" sz="15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Faculdade de Medicina de Presidente Prudente (FAMEPP)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Universidade do Oeste Paulista (UNOESTE)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Hospital Regional de Presidente Prudente (HRPP)</a:t>
            </a:r>
            <a:endParaRPr lang="en-US" sz="1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50E7E41-4EB4-B56E-1D30-8E9F5B6CD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7236" y="22690338"/>
            <a:ext cx="28182106" cy="10430151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CARCINOMA ESPINOCELULAR DE CONJUNTIVA BULBAR</a:t>
            </a:r>
          </a:p>
          <a:p>
            <a:pPr marL="1371600" indent="-1371600">
              <a:buAutoNum type="alphaLcParenR"/>
            </a:pPr>
            <a:r>
              <a:rPr lang="pt-BR" altLang="en-US" sz="7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Hiperemia e lesão conjuntival acometendo toda a superfície ocular esquerda (córnea, conjuntiva e fórnix), telangiectasias superficiais esparsas e distorção da arquitetura perilimbar.</a:t>
            </a:r>
          </a:p>
          <a:p>
            <a:pPr marL="1371600" indent="-1371600">
              <a:buAutoNum type="alphaLcParenR"/>
            </a:pPr>
            <a:r>
              <a:rPr lang="pt-BR" altLang="en-US" sz="7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OS corado com fluoresceína à biomicroscopia.</a:t>
            </a:r>
            <a:endParaRPr lang="en-US" sz="7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8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92C8BB05-740D-D7B6-A745-AABEFAC51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" t="8649" r="10692" b="8865"/>
          <a:stretch/>
        </p:blipFill>
        <p:spPr>
          <a:xfrm>
            <a:off x="6161331" y="584034"/>
            <a:ext cx="20345567" cy="20345567"/>
          </a:xfr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B4D2535-1D7C-3F91-E6BB-35F223B377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4" t="31793" r="31460" b="23795"/>
          <a:stretch/>
        </p:blipFill>
        <p:spPr>
          <a:xfrm>
            <a:off x="6059731" y="22352001"/>
            <a:ext cx="20345567" cy="203455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50AF8B0-D495-CD0D-CE99-79EB9DDBBBB1}"/>
              </a:ext>
            </a:extLst>
          </p:cNvPr>
          <p:cNvSpPr txBox="1"/>
          <p:nvPr/>
        </p:nvSpPr>
        <p:spPr>
          <a:xfrm>
            <a:off x="6291959" y="19193977"/>
            <a:ext cx="89800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0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B3E66EB-7810-5117-C8A2-6A9D147285C9}"/>
              </a:ext>
            </a:extLst>
          </p:cNvPr>
          <p:cNvSpPr txBox="1"/>
          <p:nvPr/>
        </p:nvSpPr>
        <p:spPr>
          <a:xfrm>
            <a:off x="6248417" y="40900089"/>
            <a:ext cx="96853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0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59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1039</TotalTime>
  <Words>70</Words>
  <Application>Microsoft Office PowerPoint</Application>
  <PresentationFormat>Personalizar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Cláudia Lizandra Ricci Faculdade de Medicina de Presidente Prudente (FAMEPP) Universidade do Oeste Paulista (UNOESTE) Hospital Regional de Presidente Prudente (HRPP)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Cláudia Lizandra Ricci Faculdade de Medicina de Presidente Prudente (FAMEPP) Universidade do Oeste Paulista (UNOESTE)</dc:title>
  <dc:creator>Clau L.</dc:creator>
  <cp:lastModifiedBy>Clau L.</cp:lastModifiedBy>
  <cp:revision>4</cp:revision>
  <dcterms:created xsi:type="dcterms:W3CDTF">2024-01-22T23:57:27Z</dcterms:created>
  <dcterms:modified xsi:type="dcterms:W3CDTF">2024-01-23T17:23:00Z</dcterms:modified>
</cp:coreProperties>
</file>