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141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7541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LIO </a:t>
            </a:r>
            <a:r>
              <a:rPr lang="pt-BR" sz="13800" kern="1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extrusa</a:t>
            </a: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em córnea de olho glaucomatoso </a:t>
            </a:r>
            <a:endParaRPr lang="en-US" sz="13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889760" y="12364541"/>
            <a:ext cx="28590240" cy="13599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extrusão do implante de lentes intraoculares (LIO) de câmara posterior em local alternativo ao da incisão é extremamente rara. O olho glaucomatoso em uso de colírios pró-inflamatórios e seguimento inadequado podem descompensar a córnea e, em raros eventos, desloca a LIO para a câmara anterior associado a extrusão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transcorneana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Neste caso, a LIO está tamponando a córnea.  </a:t>
            </a:r>
            <a:endParaRPr lang="en-US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889760" y="28733546"/>
            <a:ext cx="28590240" cy="5816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Breno B. Andrade</a:t>
            </a: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Giuliana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Baldassin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 Jaqueline A.  Leão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Gustavo C. Santos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Diego B.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Mascarós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Daniela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Tonoli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Ana Nassar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Daniela T. de </a:t>
            </a:r>
            <a:r>
              <a:rPr lang="pt-BR" sz="8000" kern="10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Figueirôa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Paula E. I. Gomes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Luiz A. de Brito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Vagner L. Lima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028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919288" y="34473844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9DE7EBD-82D2-8386-5763-9896C324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55" y="8056060"/>
            <a:ext cx="30592578" cy="34037957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148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Centro de Estudos</cp:lastModifiedBy>
  <cp:revision>3</cp:revision>
  <dcterms:created xsi:type="dcterms:W3CDTF">2024-01-23T18:11:10Z</dcterms:created>
  <dcterms:modified xsi:type="dcterms:W3CDTF">2024-01-23T23:58:33Z</dcterms:modified>
</cp:coreProperties>
</file>