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4" d="100"/>
          <a:sy n="14" d="100"/>
        </p:scale>
        <p:origin x="2496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208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6732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120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2809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5138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0757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0002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5267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7432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9545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7230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6341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462269-157E-4645-87F5-6F42F88D5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55573" y="16701912"/>
            <a:ext cx="25407256" cy="1655762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Rafael Torres dos Santos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75D9116-3622-4E83-AB90-2EF3CC8525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40591" y="23989745"/>
            <a:ext cx="11518106" cy="4528105"/>
          </a:xfrm>
        </p:spPr>
        <p:txBody>
          <a:bodyPr>
            <a:normAutofit/>
          </a:bodyPr>
          <a:lstStyle/>
          <a:p>
            <a:r>
              <a:rPr lang="pt-BR" dirty="0"/>
              <a:t>NEUROFIBROMATOSE DO TIPO 1 COM NÓDULOS DE LISCH 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6026C639-5DC1-461E-A8C5-23CA484CD4BC}"/>
              </a:ext>
            </a:extLst>
          </p:cNvPr>
          <p:cNvSpPr/>
          <p:nvPr/>
        </p:nvSpPr>
        <p:spPr>
          <a:xfrm>
            <a:off x="11240691" y="20969422"/>
            <a:ext cx="99179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/>
              <a:t>Médico formado pela Universidade Estadual de Londrina</a:t>
            </a:r>
          </a:p>
          <a:p>
            <a:pPr algn="ctr"/>
            <a:r>
              <a:rPr lang="pt-BR" sz="2400" dirty="0"/>
              <a:t>Gestor em Saúde pelo Hospital Israelita Albert Einstein</a:t>
            </a:r>
          </a:p>
          <a:p>
            <a:pPr algn="ctr"/>
            <a:r>
              <a:rPr lang="pt-BR" sz="2400" dirty="0"/>
              <a:t>Residente Oftalmologia Hospital de Olhos Noroeste do Paraná</a:t>
            </a:r>
          </a:p>
        </p:txBody>
      </p:sp>
    </p:spTree>
    <p:extLst>
      <p:ext uri="{BB962C8B-B14F-4D97-AF65-F5344CB8AC3E}">
        <p14:creationId xmlns:p14="http://schemas.microsoft.com/office/powerpoint/2010/main" val="3067681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9B884D3F-AFEA-426E-8302-64A551D14D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17" y="4572000"/>
            <a:ext cx="32370025" cy="34175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4875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</TotalTime>
  <Words>35</Words>
  <Application>Microsoft Office PowerPoint</Application>
  <PresentationFormat>Personalizar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Rafael Torres dos Santos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Rafael Torres dos Santos</dc:title>
  <dc:creator>Rafael</dc:creator>
  <cp:lastModifiedBy>Rafael</cp:lastModifiedBy>
  <cp:revision>12</cp:revision>
  <dcterms:created xsi:type="dcterms:W3CDTF">2023-12-31T14:18:04Z</dcterms:created>
  <dcterms:modified xsi:type="dcterms:W3CDTF">2023-12-31T17:54:15Z</dcterms:modified>
</cp:coreProperties>
</file>