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2397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1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96155" y="28242054"/>
            <a:ext cx="29191682" cy="846319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4816"/>
            </a:lvl1pPr>
          </a:lstStyle>
          <a:p>
            <a:r>
              <a:t>Autoria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3010" y="19022554"/>
            <a:ext cx="29191680" cy="5147591"/>
          </a:xfrm>
          <a:prstGeom prst="rect">
            <a:avLst/>
          </a:prstGeom>
        </p:spPr>
        <p:txBody>
          <a:bodyPr anchor="ctr"/>
          <a:lstStyle>
            <a:lvl1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03010" y="13914023"/>
            <a:ext cx="29191680" cy="9621500"/>
          </a:xfrm>
          <a:prstGeom prst="rect">
            <a:avLst/>
          </a:prstGeom>
        </p:spPr>
        <p:txBody>
          <a:bodyPr anchor="b"/>
          <a:lstStyle>
            <a:lvl1pPr algn="ctr" defTabSz="7678509">
              <a:lnSpc>
                <a:spcPct val="80000"/>
              </a:lnSpc>
              <a:defRPr sz="78600" spc="-785"/>
            </a:lvl1pPr>
            <a:lvl2pPr algn="ctr" defTabSz="7678509">
              <a:lnSpc>
                <a:spcPct val="80000"/>
              </a:lnSpc>
              <a:defRPr sz="78600" spc="-785"/>
            </a:lvl2pPr>
            <a:lvl3pPr algn="ctr" defTabSz="7678509">
              <a:lnSpc>
                <a:spcPct val="80000"/>
              </a:lnSpc>
              <a:defRPr sz="78600" spc="-785"/>
            </a:lvl3pPr>
            <a:lvl4pPr algn="ctr" defTabSz="7678509">
              <a:lnSpc>
                <a:spcPct val="80000"/>
              </a:lnSpc>
              <a:defRPr sz="78600" spc="-785"/>
            </a:lvl4pPr>
            <a:lvl5pPr algn="ctr" defTabSz="7678509">
              <a:lnSpc>
                <a:spcPct val="80000"/>
              </a:lnSpc>
              <a:defRPr sz="78600" spc="-78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0" y="23462009"/>
            <a:ext cx="29191680" cy="1241991"/>
          </a:xfrm>
          <a:prstGeom prst="rect">
            <a:avLst/>
          </a:prstGeom>
        </p:spPr>
        <p:txBody>
          <a:bodyPr lIns="60745" tIns="60745" rIns="60745" bIns="60745"/>
          <a:lstStyle>
            <a:lvl1pPr algn="ctr" defTabSz="1143806">
              <a:defRPr sz="7480"/>
            </a:lvl1pPr>
          </a:lstStyle>
          <a:p>
            <a:r>
              <a:t>Informações do fato</a:t>
            </a:r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228642" y="26668394"/>
            <a:ext cx="26838715" cy="846319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4816"/>
            </a:lvl1pPr>
          </a:lstStyle>
          <a:p>
            <a:r>
              <a:t>Atribuição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330342" y="19047822"/>
            <a:ext cx="27737016" cy="5097056"/>
          </a:xfrm>
          <a:prstGeom prst="rect">
            <a:avLst/>
          </a:prstGeom>
        </p:spPr>
        <p:txBody>
          <a:bodyPr/>
          <a:lstStyle>
            <a:lvl1pPr marL="2012015" indent="-1479749" defTabSz="7678509">
              <a:lnSpc>
                <a:spcPct val="90000"/>
              </a:lnSpc>
              <a:defRPr sz="26400" b="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012015" indent="-1022549" defTabSz="7678509">
              <a:lnSpc>
                <a:spcPct val="90000"/>
              </a:lnSpc>
              <a:defRPr sz="26400" b="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012015" indent="-565349" defTabSz="7678509">
              <a:lnSpc>
                <a:spcPct val="90000"/>
              </a:lnSpc>
              <a:defRPr sz="26400" b="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012015" indent="-108149" defTabSz="7678509">
              <a:lnSpc>
                <a:spcPct val="90000"/>
              </a:lnSpc>
              <a:defRPr sz="26400" b="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12015" indent="349050" defTabSz="7678509">
              <a:lnSpc>
                <a:spcPct val="90000"/>
              </a:lnSpc>
              <a:defRPr sz="26400" b="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>
            <a:spLocks noGrp="1"/>
          </p:cNvSpPr>
          <p:nvPr>
            <p:ph type="pic" sz="quarter" idx="21"/>
          </p:nvPr>
        </p:nvSpPr>
        <p:spPr>
          <a:xfrm>
            <a:off x="20940388" y="13834400"/>
            <a:ext cx="9883929" cy="79050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Tigelas com bolinhos de salmão, salada e hummus "/>
          <p:cNvSpPr>
            <a:spLocks noGrp="1"/>
          </p:cNvSpPr>
          <p:nvPr>
            <p:ph type="pic" sz="quarter" idx="22"/>
          </p:nvPr>
        </p:nvSpPr>
        <p:spPr>
          <a:xfrm>
            <a:off x="17936851" y="17770215"/>
            <a:ext cx="13870267" cy="161432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Tigela de massa pappardelle com creme de ervas, avelãs assadas e queijo parmesão ralado"/>
          <p:cNvSpPr>
            <a:spLocks noGrp="1"/>
          </p:cNvSpPr>
          <p:nvPr>
            <p:ph type="pic" sz="half" idx="23"/>
          </p:nvPr>
        </p:nvSpPr>
        <p:spPr>
          <a:xfrm>
            <a:off x="-185613" y="13142574"/>
            <a:ext cx="22070935" cy="16553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>
            <a:spLocks noGrp="1"/>
          </p:cNvSpPr>
          <p:nvPr>
            <p:ph type="pic" idx="21"/>
          </p:nvPr>
        </p:nvSpPr>
        <p:spPr>
          <a:xfrm>
            <a:off x="-1771750" y="5144392"/>
            <a:ext cx="35941200" cy="287529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>
            <a:spLocks noGrp="1"/>
          </p:cNvSpPr>
          <p:nvPr>
            <p:ph type="pic" idx="21"/>
          </p:nvPr>
        </p:nvSpPr>
        <p:spPr>
          <a:xfrm>
            <a:off x="-1535517" y="10763368"/>
            <a:ext cx="35536229" cy="212834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603010" y="21950699"/>
            <a:ext cx="29191680" cy="6175813"/>
          </a:xfrm>
          <a:prstGeom prst="rect">
            <a:avLst/>
          </a:prstGeom>
        </p:spPr>
        <p:txBody>
          <a:bodyPr/>
          <a:lstStyle/>
          <a:p>
            <a:r>
              <a:t>Título da Apresentação</a:t>
            </a:r>
          </a:p>
        </p:txBody>
      </p:sp>
      <p:sp>
        <p:nvSpPr>
          <p:cNvPr id="23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604592" y="13954162"/>
            <a:ext cx="29188518" cy="846319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4816"/>
            </a:lvl1pPr>
          </a:lstStyle>
          <a:p>
            <a:r>
              <a:t>Autoria e Data</a:t>
            </a:r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3010" y="27909956"/>
            <a:ext cx="29191680" cy="1484033"/>
          </a:xfrm>
          <a:prstGeom prst="rect">
            <a:avLst/>
          </a:prstGeom>
        </p:spPr>
        <p:txBody>
          <a:bodyPr/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>
            <a:spLocks noGrp="1"/>
          </p:cNvSpPr>
          <p:nvPr>
            <p:ph type="pic" sz="half" idx="21"/>
          </p:nvPr>
        </p:nvSpPr>
        <p:spPr>
          <a:xfrm>
            <a:off x="14578964" y="12214515"/>
            <a:ext cx="16136189" cy="187805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603010" y="14171876"/>
            <a:ext cx="12992829" cy="7815459"/>
          </a:xfrm>
          <a:prstGeom prst="rect">
            <a:avLst/>
          </a:prstGeom>
        </p:spPr>
        <p:txBody>
          <a:bodyPr/>
          <a:lstStyle>
            <a:lvl1pPr>
              <a:defRPr sz="26400" spc="-528"/>
            </a:lvl1pPr>
          </a:lstStyle>
          <a:p>
            <a:r>
              <a:t>Título do Slide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3010" y="21865502"/>
            <a:ext cx="12992829" cy="7155322"/>
          </a:xfrm>
          <a:prstGeom prst="rect">
            <a:avLst/>
          </a:prstGeom>
        </p:spPr>
        <p:txBody>
          <a:bodyPr/>
          <a:lstStyle/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721275" y="29401870"/>
            <a:ext cx="938546" cy="96597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603010" y="13918769"/>
            <a:ext cx="29191680" cy="1904167"/>
          </a:xfrm>
          <a:prstGeom prst="rect">
            <a:avLst/>
          </a:prstGeom>
        </p:spPr>
        <p:txBody>
          <a:bodyPr anchor="t"/>
          <a:lstStyle>
            <a:lvl1pPr>
              <a:defRPr sz="26400" spc="-528"/>
            </a:lvl1pPr>
          </a:lstStyle>
          <a:p>
            <a:r>
              <a:t>Título do Slide</a:t>
            </a:r>
          </a:p>
        </p:txBody>
      </p:sp>
      <p:sp>
        <p:nvSpPr>
          <p:cNvPr id="43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0" y="15637323"/>
            <a:ext cx="29191680" cy="1241991"/>
          </a:xfrm>
          <a:prstGeom prst="rect">
            <a:avLst/>
          </a:prstGeom>
        </p:spPr>
        <p:txBody>
          <a:bodyPr lIns="60745" tIns="60745" rIns="60745" bIns="60745"/>
          <a:lstStyle>
            <a:lvl1pPr defTabSz="1143806">
              <a:defRPr sz="7480"/>
            </a:lvl1pPr>
          </a:lstStyle>
          <a:p>
            <a:r>
              <a:t>Subtítulo do Slide</a:t>
            </a:r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03010" y="18129254"/>
            <a:ext cx="29191680" cy="10969316"/>
          </a:xfrm>
          <a:prstGeom prst="rect">
            <a:avLst/>
          </a:prstGeom>
        </p:spPr>
        <p:txBody>
          <a:bodyPr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03010" y="18129254"/>
            <a:ext cx="29191680" cy="10969316"/>
          </a:xfrm>
          <a:prstGeom prst="rect">
            <a:avLst/>
          </a:prstGeom>
        </p:spPr>
        <p:txBody>
          <a:bodyPr numCol="2" spcCol="1459583"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0" y="15637323"/>
            <a:ext cx="12992829" cy="1241991"/>
          </a:xfrm>
          <a:prstGeom prst="rect">
            <a:avLst/>
          </a:prstGeom>
        </p:spPr>
        <p:txBody>
          <a:bodyPr lIns="60745" tIns="60745" rIns="60745" bIns="60745"/>
          <a:lstStyle>
            <a:lvl1pPr defTabSz="1143806">
              <a:defRPr sz="7480"/>
            </a:lvl1pPr>
          </a:lstStyle>
          <a:p>
            <a:r>
              <a:t>Subtítulo do Slide</a:t>
            </a:r>
          </a:p>
        </p:txBody>
      </p:sp>
      <p:sp>
        <p:nvSpPr>
          <p:cNvPr id="6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3010" y="18129254"/>
            <a:ext cx="12992829" cy="10970138"/>
          </a:xfrm>
          <a:prstGeom prst="rect">
            <a:avLst/>
          </a:prstGeom>
        </p:spPr>
        <p:txBody>
          <a:bodyPr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Tigela de massa pappardelle com creme de ervas, avelãs assadas e queijo parmesão ralado"/>
          <p:cNvSpPr>
            <a:spLocks noGrp="1"/>
          </p:cNvSpPr>
          <p:nvPr>
            <p:ph type="pic" sz="half" idx="22"/>
          </p:nvPr>
        </p:nvSpPr>
        <p:spPr>
          <a:xfrm>
            <a:off x="16198850" y="11943385"/>
            <a:ext cx="14504659" cy="193395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603010" y="13918769"/>
            <a:ext cx="12992829" cy="1906741"/>
          </a:xfrm>
          <a:prstGeom prst="rect">
            <a:avLst/>
          </a:prstGeom>
        </p:spPr>
        <p:txBody>
          <a:bodyPr anchor="t"/>
          <a:lstStyle>
            <a:lvl1pPr>
              <a:defRPr sz="26400" spc="-528"/>
            </a:lvl1pPr>
          </a:lstStyle>
          <a:p>
            <a:r>
              <a:t>Título do Slide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603006" y="18508444"/>
            <a:ext cx="29191684" cy="617581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721275" y="29401870"/>
            <a:ext cx="938546" cy="96597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603010" y="13918769"/>
            <a:ext cx="29191680" cy="1906540"/>
          </a:xfrm>
          <a:prstGeom prst="rect">
            <a:avLst/>
          </a:prstGeom>
        </p:spPr>
        <p:txBody>
          <a:bodyPr anchor="t"/>
          <a:lstStyle>
            <a:lvl1pPr>
              <a:defRPr sz="26400" spc="-528"/>
            </a:lvl1pPr>
          </a:lstStyle>
          <a:p>
            <a:r>
              <a:t>Título do Slide</a:t>
            </a:r>
          </a:p>
        </p:txBody>
      </p:sp>
      <p:sp>
        <p:nvSpPr>
          <p:cNvPr id="8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0" y="15637323"/>
            <a:ext cx="29191680" cy="1241991"/>
          </a:xfrm>
          <a:prstGeom prst="rect">
            <a:avLst/>
          </a:prstGeom>
        </p:spPr>
        <p:txBody>
          <a:bodyPr lIns="60745" tIns="60745" rIns="60745" bIns="60745"/>
          <a:lstStyle>
            <a:lvl1pPr defTabSz="1143806">
              <a:defRPr sz="7480"/>
            </a:lvl1pPr>
          </a:lstStyle>
          <a:p>
            <a:r>
              <a:t>Subtítulo do Slide</a:t>
            </a:r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603010" y="13918769"/>
            <a:ext cx="29191680" cy="1906741"/>
          </a:xfrm>
          <a:prstGeom prst="rect">
            <a:avLst/>
          </a:prstGeom>
        </p:spPr>
        <p:txBody>
          <a:bodyPr anchor="t"/>
          <a:lstStyle>
            <a:lvl1pPr>
              <a:defRPr sz="26400" spc="-528"/>
            </a:lvl1pPr>
          </a:lstStyle>
          <a:p>
            <a:r>
              <a:t>Título da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0" y="15637323"/>
            <a:ext cx="29191680" cy="1241991"/>
          </a:xfrm>
          <a:prstGeom prst="rect">
            <a:avLst/>
          </a:prstGeom>
        </p:spPr>
        <p:txBody>
          <a:bodyPr lIns="60745" tIns="60745" rIns="60745" bIns="60745"/>
          <a:lstStyle>
            <a:lvl1pPr defTabSz="1143806">
              <a:defRPr sz="7480"/>
            </a:lvl1pPr>
          </a:lstStyle>
          <a:p>
            <a:r>
              <a:t>Subtítulo de Agenda</a:t>
            </a:r>
          </a:p>
        </p:txBody>
      </p:sp>
      <p:sp>
        <p:nvSpPr>
          <p:cNvPr id="90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03010" y="18129254"/>
            <a:ext cx="29191680" cy="10969316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b="0" spc="-170"/>
            </a:lvl1pPr>
            <a:lvl2pPr>
              <a:spcBef>
                <a:spcPts val="5600"/>
              </a:spcBef>
              <a:defRPr b="0" spc="-170"/>
            </a:lvl2pPr>
            <a:lvl3pPr>
              <a:spcBef>
                <a:spcPts val="5600"/>
              </a:spcBef>
              <a:defRPr b="0" spc="-170"/>
            </a:lvl3pPr>
            <a:lvl4pPr>
              <a:spcBef>
                <a:spcPts val="5600"/>
              </a:spcBef>
              <a:defRPr b="0" spc="-170"/>
            </a:lvl4pPr>
            <a:lvl5pPr>
              <a:spcBef>
                <a:spcPts val="5600"/>
              </a:spcBef>
              <a:defRPr b="0" spc="-170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603006" y="15905747"/>
            <a:ext cx="29191684" cy="6175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495" tIns="67495" rIns="67495" bIns="67495" anchor="b">
            <a:normAutofit/>
          </a:bodyPr>
          <a:lstStyle/>
          <a:p>
            <a:r>
              <a:t>Título da Apresentação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596158" y="22081559"/>
            <a:ext cx="29191680" cy="25310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495" tIns="67495" rIns="67495" bIns="67495">
            <a:normAutofit/>
          </a:bodyPr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721275" y="29396245"/>
            <a:ext cx="938546" cy="965978"/>
          </a:xfrm>
          <a:prstGeom prst="rect">
            <a:avLst/>
          </a:prstGeom>
          <a:ln w="3175">
            <a:miter lim="400000"/>
          </a:ln>
        </p:spPr>
        <p:txBody>
          <a:bodyPr wrap="none" lIns="67495" tIns="67495" rIns="67495" bIns="67495" anchor="b">
            <a:spAutoFit/>
          </a:bodyPr>
          <a:lstStyle>
            <a:lvl1pPr defTabSz="1839689">
              <a:defRPr sz="56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iago Meister, Fernando Cotlinski Filho, Gabriela Manfredini…"/>
          <p:cNvSpPr txBox="1">
            <a:spLocks noGrp="1"/>
          </p:cNvSpPr>
          <p:nvPr>
            <p:ph type="body" idx="21"/>
          </p:nvPr>
        </p:nvSpPr>
        <p:spPr>
          <a:xfrm>
            <a:off x="3358211" y="26561197"/>
            <a:ext cx="25681278" cy="78201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2599560">
              <a:defRPr sz="8000" b="0" i="1"/>
            </a:pPr>
            <a:r>
              <a:t>Thiago Meister, Fernando Cotlinski Filho, Gabriela Manfredini</a:t>
            </a:r>
          </a:p>
          <a:p>
            <a:pPr algn="ctr" defTabSz="2599560">
              <a:defRPr sz="8000" b="0" i="1"/>
            </a:pPr>
            <a:endParaRPr/>
          </a:p>
          <a:p>
            <a:pPr algn="ctr" defTabSz="2599560">
              <a:defRPr sz="8000" b="0" i="1"/>
            </a:pPr>
            <a:endParaRPr/>
          </a:p>
          <a:p>
            <a:pPr algn="ctr" defTabSz="2599560">
              <a:defRPr sz="8000" b="0" i="1"/>
            </a:pPr>
            <a:r>
              <a:t>Instituição: HOSPITAL DE OLHOS DO PARANÁ</a:t>
            </a:r>
          </a:p>
        </p:txBody>
      </p:sp>
      <p:sp>
        <p:nvSpPr>
          <p:cNvPr id="152" name="Pérolas de Elsching em formato anelar"/>
          <p:cNvSpPr txBox="1">
            <a:spLocks noGrp="1"/>
          </p:cNvSpPr>
          <p:nvPr>
            <p:ph type="ctrTitle"/>
          </p:nvPr>
        </p:nvSpPr>
        <p:spPr>
          <a:xfrm>
            <a:off x="1603009" y="9069631"/>
            <a:ext cx="29191683" cy="6175813"/>
          </a:xfrm>
          <a:prstGeom prst="rect">
            <a:avLst/>
          </a:prstGeom>
        </p:spPr>
        <p:txBody>
          <a:bodyPr/>
          <a:lstStyle>
            <a:lvl1pPr algn="ctr">
              <a:defRPr sz="20000" spc="-400"/>
            </a:lvl1pPr>
          </a:lstStyle>
          <a:p>
            <a:r>
              <a:rPr dirty="0" err="1"/>
              <a:t>Pérolas</a:t>
            </a:r>
            <a:r>
              <a:rPr dirty="0"/>
              <a:t> de </a:t>
            </a:r>
            <a:r>
              <a:rPr dirty="0" err="1"/>
              <a:t>Elsching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formato</a:t>
            </a:r>
            <a:r>
              <a:rPr dirty="0"/>
              <a:t> </a:t>
            </a:r>
            <a:r>
              <a:rPr dirty="0" err="1"/>
              <a:t>anelar</a:t>
            </a:r>
            <a:endParaRPr dirty="0"/>
          </a:p>
        </p:txBody>
      </p:sp>
      <p:sp>
        <p:nvSpPr>
          <p:cNvPr id="153" name="Células fibróticas clinicamente visíveis em formato peculiar"/>
          <p:cNvSpPr txBox="1">
            <a:spLocks noGrp="1"/>
          </p:cNvSpPr>
          <p:nvPr>
            <p:ph type="subTitle" sz="quarter" idx="1"/>
          </p:nvPr>
        </p:nvSpPr>
        <p:spPr>
          <a:xfrm>
            <a:off x="3547661" y="18755569"/>
            <a:ext cx="25302378" cy="4295502"/>
          </a:xfrm>
          <a:prstGeom prst="rect">
            <a:avLst/>
          </a:prstGeom>
        </p:spPr>
        <p:txBody>
          <a:bodyPr/>
          <a:lstStyle>
            <a:lvl1pPr algn="ctr">
              <a:defRPr sz="10000" b="0"/>
            </a:lvl1pPr>
          </a:lstStyle>
          <a:p>
            <a:r>
              <a:rPr dirty="0" err="1"/>
              <a:t>Células</a:t>
            </a:r>
            <a:r>
              <a:rPr dirty="0"/>
              <a:t> </a:t>
            </a:r>
            <a:r>
              <a:rPr dirty="0" err="1"/>
              <a:t>fibróticas</a:t>
            </a:r>
            <a:r>
              <a:rPr dirty="0"/>
              <a:t> </a:t>
            </a:r>
            <a:r>
              <a:rPr dirty="0" err="1"/>
              <a:t>clinicamente</a:t>
            </a:r>
            <a:r>
              <a:rPr dirty="0"/>
              <a:t> </a:t>
            </a:r>
            <a:r>
              <a:rPr dirty="0" err="1"/>
              <a:t>visíveis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formato</a:t>
            </a:r>
            <a:r>
              <a:rPr dirty="0"/>
              <a:t> peculiar </a:t>
            </a:r>
          </a:p>
        </p:txBody>
      </p:sp>
      <p:pic>
        <p:nvPicPr>
          <p:cNvPr id="154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01" y="2198329"/>
            <a:ext cx="19473898" cy="3802596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Retângulo"/>
          <p:cNvSpPr/>
          <p:nvPr/>
        </p:nvSpPr>
        <p:spPr>
          <a:xfrm>
            <a:off x="272662" y="287816"/>
            <a:ext cx="31852376" cy="42617068"/>
          </a:xfrm>
          <a:prstGeom prst="rect">
            <a:avLst/>
          </a:prstGeom>
          <a:ln w="3810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67495" tIns="67495" rIns="67495" bIns="67495" anchor="ctr"/>
          <a:lstStyle/>
          <a:p>
            <a:pPr defTabSz="2599560">
              <a:defRPr sz="10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220804_115053.JPG" descr="20220804_115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94" y="-2009"/>
            <a:ext cx="22314700" cy="22314699"/>
          </a:xfrm>
          <a:prstGeom prst="rect">
            <a:avLst/>
          </a:prstGeom>
          <a:ln w="3175">
            <a:miter lim="400000"/>
          </a:ln>
        </p:spPr>
      </p:pic>
      <p:pic>
        <p:nvPicPr>
          <p:cNvPr id="158" name="20211118_231918.JPG" descr="20211118_231918.JPG"/>
          <p:cNvPicPr>
            <a:picLocks noChangeAspect="1"/>
          </p:cNvPicPr>
          <p:nvPr/>
        </p:nvPicPr>
        <p:blipFill>
          <a:blip r:embed="rId3"/>
          <a:srcRect l="281" r="907"/>
          <a:stretch>
            <a:fillRect/>
          </a:stretch>
        </p:blipFill>
        <p:spPr>
          <a:xfrm>
            <a:off x="5041503" y="20761855"/>
            <a:ext cx="22314519" cy="22582862"/>
          </a:xfrm>
          <a:prstGeom prst="rect">
            <a:avLst/>
          </a:prstGeom>
          <a:ln w="3175">
            <a:miter lim="400000"/>
          </a:ln>
        </p:spPr>
      </p:pic>
      <p:sp>
        <p:nvSpPr>
          <p:cNvPr id="159" name="Retângulo"/>
          <p:cNvSpPr/>
          <p:nvPr/>
        </p:nvSpPr>
        <p:spPr>
          <a:xfrm>
            <a:off x="272662" y="93183"/>
            <a:ext cx="31852376" cy="43006334"/>
          </a:xfrm>
          <a:prstGeom prst="rect">
            <a:avLst/>
          </a:prstGeom>
          <a:ln w="3810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67495" tIns="67495" rIns="67495" bIns="67495" anchor="ctr"/>
          <a:lstStyle/>
          <a:p>
            <a:pPr defTabSz="2599560">
              <a:defRPr sz="10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7495" tIns="67495" rIns="67495" bIns="67495" numCol="1" spcCol="38100" rtlCol="0" anchor="ctr">
        <a:spAutoFit/>
      </a:bodyPr>
      <a:lstStyle>
        <a:defPPr marL="0" marR="0" indent="0" algn="ctr" defTabSz="2599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7495" tIns="67495" rIns="67495" bIns="67495" numCol="1" spcCol="38100" rtlCol="0" anchor="ctr">
        <a:spAutoFit/>
      </a:bodyPr>
      <a:lstStyle>
        <a:defPPr marL="0" marR="0" indent="0" algn="ctr" defTabSz="76785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7495" tIns="67495" rIns="67495" bIns="67495" numCol="1" spcCol="38100" rtlCol="0" anchor="ctr">
        <a:spAutoFit/>
      </a:bodyPr>
      <a:lstStyle>
        <a:defPPr marL="0" marR="0" indent="0" algn="ctr" defTabSz="2599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7495" tIns="67495" rIns="67495" bIns="67495" numCol="1" spcCol="38100" rtlCol="0" anchor="ctr">
        <a:spAutoFit/>
      </a:bodyPr>
      <a:lstStyle>
        <a:defPPr marL="0" marR="0" indent="0" algn="ctr" defTabSz="76785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Personalizar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Helvetica Neue</vt:lpstr>
      <vt:lpstr>Helvetica Neue Medium</vt:lpstr>
      <vt:lpstr>21_BasicWhite</vt:lpstr>
      <vt:lpstr>Pérolas de Elsching em formato anelar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Pérolas de Elsching em formato anelar</dc:title>
  <cp:lastModifiedBy>Thiago Meister</cp:lastModifiedBy>
  <cp:revision>1</cp:revision>
  <dcterms:modified xsi:type="dcterms:W3CDTF">2024-02-01T00:37:09Z</dcterms:modified>
</cp:coreProperties>
</file>