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8263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3RkpX/IFcgyPEfoAgsEB/U8B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3665D-044D-4B8F-ADC8-B38121EF8211}" v="7" dt="2024-01-27T17:16:59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284" y="-2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microsoft.com/office/2016/11/relationships/changesInfo" Target="changesInfos/changesInfo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Atta" userId="0b32ea928d14aadd" providerId="LiveId" clId="{985D17F8-3E69-B740-9220-254041ABAD76}"/>
    <pc:docChg chg="undo custSel modSld">
      <pc:chgData name="João Atta" userId="0b32ea928d14aadd" providerId="LiveId" clId="{985D17F8-3E69-B740-9220-254041ABAD76}" dt="2023-12-24T02:39:41.364" v="417" actId="20577"/>
      <pc:docMkLst>
        <pc:docMk/>
      </pc:docMkLst>
      <pc:sldChg chg="delSp modSp">
        <pc:chgData name="João Atta" userId="0b32ea928d14aadd" providerId="LiveId" clId="{985D17F8-3E69-B740-9220-254041ABAD76}" dt="2023-12-24T02:39:41.364" v="417" actId="20577"/>
        <pc:sldMkLst>
          <pc:docMk/>
          <pc:sldMk cId="0" sldId="256"/>
        </pc:sldMkLst>
        <pc:spChg chg="mod">
          <ac:chgData name="João Atta" userId="0b32ea928d14aadd" providerId="LiveId" clId="{985D17F8-3E69-B740-9220-254041ABAD76}" dt="2023-12-24T02:39:41.364" v="417" actId="20577"/>
          <ac:spMkLst>
            <pc:docMk/>
            <pc:sldMk cId="0" sldId="256"/>
            <ac:spMk id="54" creationId="{C13EBAD3-3ECF-498E-9333-0C0FA12AC445}"/>
          </ac:spMkLst>
        </pc:spChg>
        <pc:spChg chg="mod topLvl">
          <ac:chgData name="João Atta" userId="0b32ea928d14aadd" providerId="LiveId" clId="{985D17F8-3E69-B740-9220-254041ABAD76}" dt="2023-12-24T02:31:48.286" v="12" actId="13900"/>
          <ac:spMkLst>
            <pc:docMk/>
            <pc:sldMk cId="0" sldId="256"/>
            <ac:spMk id="62" creationId="{00000000-0000-0000-0000-000000000000}"/>
          </ac:spMkLst>
        </pc:spChg>
        <pc:spChg chg="del topLvl">
          <ac:chgData name="João Atta" userId="0b32ea928d14aadd" providerId="LiveId" clId="{985D17F8-3E69-B740-9220-254041ABAD76}" dt="2023-12-24T02:29:21.652" v="4" actId="478"/>
          <ac:spMkLst>
            <pc:docMk/>
            <pc:sldMk cId="0" sldId="256"/>
            <ac:spMk id="63" creationId="{00000000-0000-0000-0000-000000000000}"/>
          </ac:spMkLst>
        </pc:spChg>
        <pc:spChg chg="mod">
          <ac:chgData name="João Atta" userId="0b32ea928d14aadd" providerId="LiveId" clId="{985D17F8-3E69-B740-9220-254041ABAD76}" dt="2023-12-24T02:30:51.863" v="8" actId="25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João Atta" userId="0b32ea928d14aadd" providerId="LiveId" clId="{985D17F8-3E69-B740-9220-254041ABAD76}" dt="2023-12-24T02:30:51.863" v="8" actId="25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João Atta" userId="0b32ea928d14aadd" providerId="LiveId" clId="{985D17F8-3E69-B740-9220-254041ABAD76}" dt="2023-12-24T02:33:18.616" v="382" actId="2057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João Atta" userId="0b32ea928d14aadd" providerId="LiveId" clId="{985D17F8-3E69-B740-9220-254041ABAD76}" dt="2023-12-24T02:37:54.250" v="400" actId="255"/>
          <ac:spMkLst>
            <pc:docMk/>
            <pc:sldMk cId="0" sldId="256"/>
            <ac:spMk id="72" creationId="{00000000-0000-0000-0000-000000000000}"/>
          </ac:spMkLst>
        </pc:spChg>
        <pc:spChg chg="mod">
          <ac:chgData name="João Atta" userId="0b32ea928d14aadd" providerId="LiveId" clId="{985D17F8-3E69-B740-9220-254041ABAD76}" dt="2023-12-24T02:34:33.521" v="395" actId="1076"/>
          <ac:spMkLst>
            <pc:docMk/>
            <pc:sldMk cId="0" sldId="256"/>
            <ac:spMk id="85" creationId="{00000000-0000-0000-0000-000000000000}"/>
          </ac:spMkLst>
        </pc:spChg>
        <pc:grpChg chg="del">
          <ac:chgData name="João Atta" userId="0b32ea928d14aadd" providerId="LiveId" clId="{985D17F8-3E69-B740-9220-254041ABAD76}" dt="2023-12-24T02:29:21.652" v="4" actId="478"/>
          <ac:grpSpMkLst>
            <pc:docMk/>
            <pc:sldMk cId="0" sldId="256"/>
            <ac:grpSpMk id="61" creationId="{00000000-0000-0000-0000-000000000000}"/>
          </ac:grpSpMkLst>
        </pc:grpChg>
        <pc:grpChg chg="mod">
          <ac:chgData name="João Atta" userId="0b32ea928d14aadd" providerId="LiveId" clId="{985D17F8-3E69-B740-9220-254041ABAD76}" dt="2023-12-24T02:33:38.521" v="385" actId="14100"/>
          <ac:grpSpMkLst>
            <pc:docMk/>
            <pc:sldMk cId="0" sldId="256"/>
            <ac:grpSpMk id="67" creationId="{00000000-0000-0000-0000-000000000000}"/>
          </ac:grpSpMkLst>
        </pc:grpChg>
        <pc:grpChg chg="mod">
          <ac:chgData name="João Atta" userId="0b32ea928d14aadd" providerId="LiveId" clId="{985D17F8-3E69-B740-9220-254041ABAD76}" dt="2023-12-24T02:36:19.934" v="396" actId="14100"/>
          <ac:grpSpMkLst>
            <pc:docMk/>
            <pc:sldMk cId="0" sldId="256"/>
            <ac:grpSpMk id="70" creationId="{00000000-0000-0000-0000-000000000000}"/>
          </ac:grpSpMkLst>
        </pc:grpChg>
        <pc:grpChg chg="mod">
          <ac:chgData name="João Atta" userId="0b32ea928d14aadd" providerId="LiveId" clId="{985D17F8-3E69-B740-9220-254041ABAD76}" dt="2023-12-24T02:34:27.161" v="394" actId="1076"/>
          <ac:grpSpMkLst>
            <pc:docMk/>
            <pc:sldMk cId="0" sldId="256"/>
            <ac:grpSpMk id="88" creationId="{00000000-0000-0000-0000-000000000000}"/>
          </ac:grpSpMkLst>
        </pc:grpChg>
      </pc:sldChg>
    </pc:docChg>
  </pc:docChgLst>
  <pc:docChgLst>
    <pc:chgData name="João Atta" userId="0b32ea928d14aadd" providerId="LiveId" clId="{8B73665D-044D-4B8F-ADC8-B38121EF8211}"/>
    <pc:docChg chg="undo custSel modSld">
      <pc:chgData name="João Atta" userId="0b32ea928d14aadd" providerId="LiveId" clId="{8B73665D-044D-4B8F-ADC8-B38121EF8211}" dt="2024-01-31T00:54:35.896" v="2267" actId="14100"/>
      <pc:docMkLst>
        <pc:docMk/>
      </pc:docMkLst>
      <pc:sldChg chg="addSp delSp modSp mod">
        <pc:chgData name="João Atta" userId="0b32ea928d14aadd" providerId="LiveId" clId="{8B73665D-044D-4B8F-ADC8-B38121EF8211}" dt="2024-01-31T00:54:35.896" v="2267" actId="14100"/>
        <pc:sldMkLst>
          <pc:docMk/>
          <pc:sldMk cId="0" sldId="256"/>
        </pc:sldMkLst>
        <pc:spChg chg="add mod">
          <ac:chgData name="João Atta" userId="0b32ea928d14aadd" providerId="LiveId" clId="{8B73665D-044D-4B8F-ADC8-B38121EF8211}" dt="2024-01-27T17:09:52.097" v="1237" actId="1076"/>
          <ac:spMkLst>
            <pc:docMk/>
            <pc:sldMk cId="0" sldId="256"/>
            <ac:spMk id="3" creationId="{8EFEBCA1-2475-49CE-51BE-6BF2CECAC2BE}"/>
          </ac:spMkLst>
        </pc:spChg>
        <pc:spChg chg="add mod">
          <ac:chgData name="João Atta" userId="0b32ea928d14aadd" providerId="LiveId" clId="{8B73665D-044D-4B8F-ADC8-B38121EF8211}" dt="2024-01-27T17:52:40.887" v="2214" actId="20577"/>
          <ac:spMkLst>
            <pc:docMk/>
            <pc:sldMk cId="0" sldId="256"/>
            <ac:spMk id="7" creationId="{496E38AB-9ABD-A7F3-196A-74B8AB5DE3B9}"/>
          </ac:spMkLst>
        </pc:spChg>
        <pc:spChg chg="add mod">
          <ac:chgData name="João Atta" userId="0b32ea928d14aadd" providerId="LiveId" clId="{8B73665D-044D-4B8F-ADC8-B38121EF8211}" dt="2024-01-27T17:05:35.850" v="1172" actId="1076"/>
          <ac:spMkLst>
            <pc:docMk/>
            <pc:sldMk cId="0" sldId="256"/>
            <ac:spMk id="12" creationId="{BE915B91-7B08-6274-F305-3E3142B64540}"/>
          </ac:spMkLst>
        </pc:spChg>
        <pc:spChg chg="add mod">
          <ac:chgData name="João Atta" userId="0b32ea928d14aadd" providerId="LiveId" clId="{8B73665D-044D-4B8F-ADC8-B38121EF8211}" dt="2024-01-27T17:29:57.893" v="1884" actId="1076"/>
          <ac:spMkLst>
            <pc:docMk/>
            <pc:sldMk cId="0" sldId="256"/>
            <ac:spMk id="15" creationId="{085E92AC-9DC9-9826-862D-33D3B1251CBD}"/>
          </ac:spMkLst>
        </pc:spChg>
        <pc:spChg chg="add mod">
          <ac:chgData name="João Atta" userId="0b32ea928d14aadd" providerId="LiveId" clId="{8B73665D-044D-4B8F-ADC8-B38121EF8211}" dt="2024-01-27T17:08:06.899" v="1193" actId="123"/>
          <ac:spMkLst>
            <pc:docMk/>
            <pc:sldMk cId="0" sldId="256"/>
            <ac:spMk id="25" creationId="{910FD8B6-3776-47A6-EA7F-BE005929190F}"/>
          </ac:spMkLst>
        </pc:spChg>
        <pc:spChg chg="mod">
          <ac:chgData name="João Atta" userId="0b32ea928d14aadd" providerId="LiveId" clId="{8B73665D-044D-4B8F-ADC8-B38121EF8211}" dt="2024-01-27T17:08:46.242" v="1199"/>
          <ac:spMkLst>
            <pc:docMk/>
            <pc:sldMk cId="0" sldId="256"/>
            <ac:spMk id="27" creationId="{A8B7BCFE-3147-88F5-D671-AE096943E3F9}"/>
          </ac:spMkLst>
        </pc:spChg>
        <pc:spChg chg="mod">
          <ac:chgData name="João Atta" userId="0b32ea928d14aadd" providerId="LiveId" clId="{8B73665D-044D-4B8F-ADC8-B38121EF8211}" dt="2024-01-27T17:09:04.801" v="1231" actId="20577"/>
          <ac:spMkLst>
            <pc:docMk/>
            <pc:sldMk cId="0" sldId="256"/>
            <ac:spMk id="28" creationId="{221B9373-4A3A-7152-3FB6-EBD7ADBE16D4}"/>
          </ac:spMkLst>
        </pc:spChg>
        <pc:spChg chg="add mod">
          <ac:chgData name="João Atta" userId="0b32ea928d14aadd" providerId="LiveId" clId="{8B73665D-044D-4B8F-ADC8-B38121EF8211}" dt="2024-01-27T17:29:09.053" v="1841" actId="404"/>
          <ac:spMkLst>
            <pc:docMk/>
            <pc:sldMk cId="0" sldId="256"/>
            <ac:spMk id="29" creationId="{6969FB83-8E62-251D-5097-B9048C7466F1}"/>
          </ac:spMkLst>
        </pc:spChg>
        <pc:spChg chg="add mod">
          <ac:chgData name="João Atta" userId="0b32ea928d14aadd" providerId="LiveId" clId="{8B73665D-044D-4B8F-ADC8-B38121EF8211}" dt="2024-01-27T17:29:31.264" v="1881" actId="14100"/>
          <ac:spMkLst>
            <pc:docMk/>
            <pc:sldMk cId="0" sldId="256"/>
            <ac:spMk id="30" creationId="{EC69D4CB-BDE7-21DC-302B-B9A4405A7B92}"/>
          </ac:spMkLst>
        </pc:spChg>
        <pc:spChg chg="mod">
          <ac:chgData name="João Atta" userId="0b32ea928d14aadd" providerId="LiveId" clId="{8B73665D-044D-4B8F-ADC8-B38121EF8211}" dt="2024-01-27T16:40:08.124" v="433" actId="1076"/>
          <ac:spMkLst>
            <pc:docMk/>
            <pc:sldMk cId="0" sldId="256"/>
            <ac:spMk id="50" creationId="{3CC80662-1A9D-4BCC-BA35-C2FE2E713FD3}"/>
          </ac:spMkLst>
        </pc:spChg>
        <pc:spChg chg="mod">
          <ac:chgData name="João Atta" userId="0b32ea928d14aadd" providerId="LiveId" clId="{8B73665D-044D-4B8F-ADC8-B38121EF8211}" dt="2024-01-27T17:20:16.710" v="1471" actId="20577"/>
          <ac:spMkLst>
            <pc:docMk/>
            <pc:sldMk cId="0" sldId="256"/>
            <ac:spMk id="51" creationId="{973C8757-745C-4754-B7FB-367636A74D42}"/>
          </ac:spMkLst>
        </pc:spChg>
        <pc:spChg chg="mod topLvl">
          <ac:chgData name="João Atta" userId="0b32ea928d14aadd" providerId="LiveId" clId="{8B73665D-044D-4B8F-ADC8-B38121EF8211}" dt="2024-01-27T15:47:48.826" v="74" actId="14100"/>
          <ac:spMkLst>
            <pc:docMk/>
            <pc:sldMk cId="0" sldId="256"/>
            <ac:spMk id="53" creationId="{3CDEC520-1A74-4020-8081-4AEC6EB07572}"/>
          </ac:spMkLst>
        </pc:spChg>
        <pc:spChg chg="add del mod topLvl">
          <ac:chgData name="João Atta" userId="0b32ea928d14aadd" providerId="LiveId" clId="{8B73665D-044D-4B8F-ADC8-B38121EF8211}" dt="2024-01-27T15:47:34.608" v="73" actId="403"/>
          <ac:spMkLst>
            <pc:docMk/>
            <pc:sldMk cId="0" sldId="256"/>
            <ac:spMk id="54" creationId="{C13EBAD3-3ECF-498E-9333-0C0FA12AC445}"/>
          </ac:spMkLst>
        </pc:spChg>
        <pc:spChg chg="mod">
          <ac:chgData name="João Atta" userId="0b32ea928d14aadd" providerId="LiveId" clId="{8B73665D-044D-4B8F-ADC8-B38121EF8211}" dt="2024-01-27T16:37:04.304" v="390" actId="14100"/>
          <ac:spMkLst>
            <pc:docMk/>
            <pc:sldMk cId="0" sldId="256"/>
            <ac:spMk id="56" creationId="{00000000-0000-0000-0000-000000000000}"/>
          </ac:spMkLst>
        </pc:spChg>
        <pc:spChg chg="mod">
          <ac:chgData name="João Atta" userId="0b32ea928d14aadd" providerId="LiveId" clId="{8B73665D-044D-4B8F-ADC8-B38121EF8211}" dt="2024-01-31T00:54:08.011" v="2265" actId="20577"/>
          <ac:spMkLst>
            <pc:docMk/>
            <pc:sldMk cId="0" sldId="256"/>
            <ac:spMk id="57" creationId="{00000000-0000-0000-0000-000000000000}"/>
          </ac:spMkLst>
        </pc:spChg>
        <pc:spChg chg="mod">
          <ac:chgData name="João Atta" userId="0b32ea928d14aadd" providerId="LiveId" clId="{8B73665D-044D-4B8F-ADC8-B38121EF8211}" dt="2024-01-27T15:56:00.815" v="123" actId="1076"/>
          <ac:spMkLst>
            <pc:docMk/>
            <pc:sldMk cId="0" sldId="256"/>
            <ac:spMk id="59" creationId="{00000000-0000-0000-0000-000000000000}"/>
          </ac:spMkLst>
        </pc:spChg>
        <pc:spChg chg="mod">
          <ac:chgData name="João Atta" userId="0b32ea928d14aadd" providerId="LiveId" clId="{8B73665D-044D-4B8F-ADC8-B38121EF8211}" dt="2024-01-27T16:37:51.660" v="407" actId="404"/>
          <ac:spMkLst>
            <pc:docMk/>
            <pc:sldMk cId="0" sldId="256"/>
            <ac:spMk id="60" creationId="{00000000-0000-0000-0000-000000000000}"/>
          </ac:spMkLst>
        </pc:spChg>
        <pc:spChg chg="add del mod">
          <ac:chgData name="João Atta" userId="0b32ea928d14aadd" providerId="LiveId" clId="{8B73665D-044D-4B8F-ADC8-B38121EF8211}" dt="2024-01-27T17:14:25.786" v="1271" actId="478"/>
          <ac:spMkLst>
            <pc:docMk/>
            <pc:sldMk cId="0" sldId="256"/>
            <ac:spMk id="62" creationId="{00000000-0000-0000-0000-000000000000}"/>
          </ac:spMkLst>
        </pc:spChg>
        <pc:spChg chg="mod">
          <ac:chgData name="João Atta" userId="0b32ea928d14aadd" providerId="LiveId" clId="{8B73665D-044D-4B8F-ADC8-B38121EF8211}" dt="2024-01-27T17:06:12.855" v="1179" actId="1076"/>
          <ac:spMkLst>
            <pc:docMk/>
            <pc:sldMk cId="0" sldId="256"/>
            <ac:spMk id="65" creationId="{00000000-0000-0000-0000-000000000000}"/>
          </ac:spMkLst>
        </pc:spChg>
        <pc:spChg chg="mod">
          <ac:chgData name="João Atta" userId="0b32ea928d14aadd" providerId="LiveId" clId="{8B73665D-044D-4B8F-ADC8-B38121EF8211}" dt="2024-01-27T17:06:39.498" v="1182" actId="1076"/>
          <ac:spMkLst>
            <pc:docMk/>
            <pc:sldMk cId="0" sldId="256"/>
            <ac:spMk id="66" creationId="{00000000-0000-0000-0000-000000000000}"/>
          </ac:spMkLst>
        </pc:spChg>
        <pc:spChg chg="del topLvl">
          <ac:chgData name="João Atta" userId="0b32ea928d14aadd" providerId="LiveId" clId="{8B73665D-044D-4B8F-ADC8-B38121EF8211}" dt="2024-01-27T16:08:31.476" v="309" actId="478"/>
          <ac:spMkLst>
            <pc:docMk/>
            <pc:sldMk cId="0" sldId="256"/>
            <ac:spMk id="68" creationId="{00000000-0000-0000-0000-000000000000}"/>
          </ac:spMkLst>
        </pc:spChg>
        <pc:spChg chg="del mod topLvl">
          <ac:chgData name="João Atta" userId="0b32ea928d14aadd" providerId="LiveId" clId="{8B73665D-044D-4B8F-ADC8-B38121EF8211}" dt="2024-01-27T16:08:37.058" v="311" actId="478"/>
          <ac:spMkLst>
            <pc:docMk/>
            <pc:sldMk cId="0" sldId="256"/>
            <ac:spMk id="69" creationId="{00000000-0000-0000-0000-000000000000}"/>
          </ac:spMkLst>
        </pc:spChg>
        <pc:spChg chg="del topLvl">
          <ac:chgData name="João Atta" userId="0b32ea928d14aadd" providerId="LiveId" clId="{8B73665D-044D-4B8F-ADC8-B38121EF8211}" dt="2024-01-27T15:49:03.485" v="86" actId="478"/>
          <ac:spMkLst>
            <pc:docMk/>
            <pc:sldMk cId="0" sldId="256"/>
            <ac:spMk id="71" creationId="{00000000-0000-0000-0000-000000000000}"/>
          </ac:spMkLst>
        </pc:spChg>
        <pc:spChg chg="del mod topLvl">
          <ac:chgData name="João Atta" userId="0b32ea928d14aadd" providerId="LiveId" clId="{8B73665D-044D-4B8F-ADC8-B38121EF8211}" dt="2024-01-27T15:49:02.074" v="85" actId="478"/>
          <ac:spMkLst>
            <pc:docMk/>
            <pc:sldMk cId="0" sldId="256"/>
            <ac:spMk id="72" creationId="{00000000-0000-0000-0000-000000000000}"/>
          </ac:spMkLst>
        </pc:spChg>
        <pc:spChg chg="mod">
          <ac:chgData name="João Atta" userId="0b32ea928d14aadd" providerId="LiveId" clId="{8B73665D-044D-4B8F-ADC8-B38121EF8211}" dt="2024-01-27T16:36:38.568" v="384" actId="403"/>
          <ac:spMkLst>
            <pc:docMk/>
            <pc:sldMk cId="0" sldId="256"/>
            <ac:spMk id="75" creationId="{00000000-0000-0000-0000-000000000000}"/>
          </ac:spMkLst>
        </pc:spChg>
        <pc:spChg chg="del mod topLvl">
          <ac:chgData name="João Atta" userId="0b32ea928d14aadd" providerId="LiveId" clId="{8B73665D-044D-4B8F-ADC8-B38121EF8211}" dt="2024-01-27T15:44:59.025" v="51" actId="478"/>
          <ac:spMkLst>
            <pc:docMk/>
            <pc:sldMk cId="0" sldId="256"/>
            <ac:spMk id="77" creationId="{00000000-0000-0000-0000-000000000000}"/>
          </ac:spMkLst>
        </pc:spChg>
        <pc:spChg chg="del mod topLvl">
          <ac:chgData name="João Atta" userId="0b32ea928d14aadd" providerId="LiveId" clId="{8B73665D-044D-4B8F-ADC8-B38121EF8211}" dt="2024-01-27T15:57:56.336" v="142" actId="478"/>
          <ac:spMkLst>
            <pc:docMk/>
            <pc:sldMk cId="0" sldId="256"/>
            <ac:spMk id="78" creationId="{00000000-0000-0000-0000-000000000000}"/>
          </ac:spMkLst>
        </pc:spChg>
        <pc:spChg chg="del mod">
          <ac:chgData name="João Atta" userId="0b32ea928d14aadd" providerId="LiveId" clId="{8B73665D-044D-4B8F-ADC8-B38121EF8211}" dt="2024-01-27T17:20:22.135" v="1474" actId="478"/>
          <ac:spMkLst>
            <pc:docMk/>
            <pc:sldMk cId="0" sldId="256"/>
            <ac:spMk id="85" creationId="{00000000-0000-0000-0000-000000000000}"/>
          </ac:spMkLst>
        </pc:spChg>
        <pc:spChg chg="mod">
          <ac:chgData name="João Atta" userId="0b32ea928d14aadd" providerId="LiveId" clId="{8B73665D-044D-4B8F-ADC8-B38121EF8211}" dt="2024-01-27T16:36:32.901" v="383" actId="403"/>
          <ac:spMkLst>
            <pc:docMk/>
            <pc:sldMk cId="0" sldId="256"/>
            <ac:spMk id="90" creationId="{00000000-0000-0000-0000-000000000000}"/>
          </ac:spMkLst>
        </pc:spChg>
        <pc:spChg chg="del mod">
          <ac:chgData name="João Atta" userId="0b32ea928d14aadd" providerId="LiveId" clId="{8B73665D-044D-4B8F-ADC8-B38121EF8211}" dt="2024-01-27T17:20:23.823" v="1475" actId="478"/>
          <ac:spMkLst>
            <pc:docMk/>
            <pc:sldMk cId="0" sldId="256"/>
            <ac:spMk id="91" creationId="{00000000-0000-0000-0000-000000000000}"/>
          </ac:spMkLst>
        </pc:spChg>
        <pc:spChg chg="del">
          <ac:chgData name="João Atta" userId="0b32ea928d14aadd" providerId="LiveId" clId="{8B73665D-044D-4B8F-ADC8-B38121EF8211}" dt="2024-01-27T15:56:50.923" v="136" actId="478"/>
          <ac:spMkLst>
            <pc:docMk/>
            <pc:sldMk cId="0" sldId="256"/>
            <ac:spMk id="101" creationId="{98553FE2-C46D-4D96-92D1-EE78FB16FE14}"/>
          </ac:spMkLst>
        </pc:spChg>
        <pc:grpChg chg="add mod">
          <ac:chgData name="João Atta" userId="0b32ea928d14aadd" providerId="LiveId" clId="{8B73665D-044D-4B8F-ADC8-B38121EF8211}" dt="2024-01-27T17:09:56.841" v="1238" actId="1076"/>
          <ac:grpSpMkLst>
            <pc:docMk/>
            <pc:sldMk cId="0" sldId="256"/>
            <ac:grpSpMk id="26" creationId="{FA1219F4-2904-B5BC-886A-4F39D32F8479}"/>
          </ac:grpSpMkLst>
        </pc:grpChg>
        <pc:grpChg chg="del mod">
          <ac:chgData name="João Atta" userId="0b32ea928d14aadd" providerId="LiveId" clId="{8B73665D-044D-4B8F-ADC8-B38121EF8211}" dt="2024-01-27T17:20:20.371" v="1472" actId="478"/>
          <ac:grpSpMkLst>
            <pc:docMk/>
            <pc:sldMk cId="0" sldId="256"/>
            <ac:grpSpMk id="49" creationId="{FAD5C10E-E9B4-44EF-8268-BA9B4F5F39C2}"/>
          </ac:grpSpMkLst>
        </pc:grpChg>
        <pc:grpChg chg="add del mod">
          <ac:chgData name="João Atta" userId="0b32ea928d14aadd" providerId="LiveId" clId="{8B73665D-044D-4B8F-ADC8-B38121EF8211}" dt="2024-01-27T15:47:53.026" v="75" actId="478"/>
          <ac:grpSpMkLst>
            <pc:docMk/>
            <pc:sldMk cId="0" sldId="256"/>
            <ac:grpSpMk id="52" creationId="{7FB7EFC5-2C91-4CE2-BC59-B9F94AF063C8}"/>
          </ac:grpSpMkLst>
        </pc:grpChg>
        <pc:grpChg chg="mod">
          <ac:chgData name="João Atta" userId="0b32ea928d14aadd" providerId="LiveId" clId="{8B73665D-044D-4B8F-ADC8-B38121EF8211}" dt="2024-01-27T17:08:31.672" v="1195" actId="1076"/>
          <ac:grpSpMkLst>
            <pc:docMk/>
            <pc:sldMk cId="0" sldId="256"/>
            <ac:grpSpMk id="58" creationId="{00000000-0000-0000-0000-000000000000}"/>
          </ac:grpSpMkLst>
        </pc:grpChg>
        <pc:grpChg chg="mod">
          <ac:chgData name="João Atta" userId="0b32ea928d14aadd" providerId="LiveId" clId="{8B73665D-044D-4B8F-ADC8-B38121EF8211}" dt="2024-01-27T16:03:13.562" v="293" actId="1076"/>
          <ac:grpSpMkLst>
            <pc:docMk/>
            <pc:sldMk cId="0" sldId="256"/>
            <ac:grpSpMk id="64" creationId="{00000000-0000-0000-0000-000000000000}"/>
          </ac:grpSpMkLst>
        </pc:grpChg>
        <pc:grpChg chg="del mod">
          <ac:chgData name="João Atta" userId="0b32ea928d14aadd" providerId="LiveId" clId="{8B73665D-044D-4B8F-ADC8-B38121EF8211}" dt="2024-01-27T16:08:31.476" v="309" actId="478"/>
          <ac:grpSpMkLst>
            <pc:docMk/>
            <pc:sldMk cId="0" sldId="256"/>
            <ac:grpSpMk id="67" creationId="{00000000-0000-0000-0000-000000000000}"/>
          </ac:grpSpMkLst>
        </pc:grpChg>
        <pc:grpChg chg="del">
          <ac:chgData name="João Atta" userId="0b32ea928d14aadd" providerId="LiveId" clId="{8B73665D-044D-4B8F-ADC8-B38121EF8211}" dt="2024-01-27T15:49:02.074" v="85" actId="478"/>
          <ac:grpSpMkLst>
            <pc:docMk/>
            <pc:sldMk cId="0" sldId="256"/>
            <ac:grpSpMk id="70" creationId="{00000000-0000-0000-0000-000000000000}"/>
          </ac:grpSpMkLst>
        </pc:grpChg>
        <pc:grpChg chg="mod">
          <ac:chgData name="João Atta" userId="0b32ea928d14aadd" providerId="LiveId" clId="{8B73665D-044D-4B8F-ADC8-B38121EF8211}" dt="2024-01-27T17:05:43.981" v="1174" actId="1076"/>
          <ac:grpSpMkLst>
            <pc:docMk/>
            <pc:sldMk cId="0" sldId="256"/>
            <ac:grpSpMk id="73" creationId="{00000000-0000-0000-0000-000000000000}"/>
          </ac:grpSpMkLst>
        </pc:grpChg>
        <pc:grpChg chg="del mod">
          <ac:chgData name="João Atta" userId="0b32ea928d14aadd" providerId="LiveId" clId="{8B73665D-044D-4B8F-ADC8-B38121EF8211}" dt="2024-01-27T15:44:59.025" v="51" actId="478"/>
          <ac:grpSpMkLst>
            <pc:docMk/>
            <pc:sldMk cId="0" sldId="256"/>
            <ac:grpSpMk id="76" creationId="{00000000-0000-0000-0000-000000000000}"/>
          </ac:grpSpMkLst>
        </pc:grpChg>
        <pc:grpChg chg="mod">
          <ac:chgData name="João Atta" userId="0b32ea928d14aadd" providerId="LiveId" clId="{8B73665D-044D-4B8F-ADC8-B38121EF8211}" dt="2024-01-27T17:29:53.014" v="1883" actId="1076"/>
          <ac:grpSpMkLst>
            <pc:docMk/>
            <pc:sldMk cId="0" sldId="256"/>
            <ac:grpSpMk id="88" creationId="{00000000-0000-0000-0000-000000000000}"/>
          </ac:grpSpMkLst>
        </pc:grpChg>
        <pc:grpChg chg="del mod">
          <ac:chgData name="João Atta" userId="0b32ea928d14aadd" providerId="LiveId" clId="{8B73665D-044D-4B8F-ADC8-B38121EF8211}" dt="2024-01-27T15:47:59.335" v="77" actId="478"/>
          <ac:grpSpMkLst>
            <pc:docMk/>
            <pc:sldMk cId="0" sldId="256"/>
            <ac:grpSpMk id="92" creationId="{00000000-0000-0000-0000-000000000000}"/>
          </ac:grpSpMkLst>
        </pc:grpChg>
        <pc:picChg chg="mod">
          <ac:chgData name="João Atta" userId="0b32ea928d14aadd" providerId="LiveId" clId="{8B73665D-044D-4B8F-ADC8-B38121EF8211}" dt="2024-01-27T16:36:55.898" v="388" actId="14100"/>
          <ac:picMkLst>
            <pc:docMk/>
            <pc:sldMk cId="0" sldId="256"/>
            <ac:picMk id="4" creationId="{61FF9430-5AEB-0EA3-4E99-3BCF154A6429}"/>
          </ac:picMkLst>
        </pc:picChg>
        <pc:picChg chg="del">
          <ac:chgData name="João Atta" userId="0b32ea928d14aadd" providerId="LiveId" clId="{8B73665D-044D-4B8F-ADC8-B38121EF8211}" dt="2024-01-27T15:34:48.663" v="19" actId="478"/>
          <ac:picMkLst>
            <pc:docMk/>
            <pc:sldMk cId="0" sldId="256"/>
            <ac:picMk id="5" creationId="{2FA9F9A3-E957-4313-97B4-B85DBC0F0373}"/>
          </ac:picMkLst>
        </pc:picChg>
        <pc:picChg chg="del">
          <ac:chgData name="João Atta" userId="0b32ea928d14aadd" providerId="LiveId" clId="{8B73665D-044D-4B8F-ADC8-B38121EF8211}" dt="2024-01-27T15:34:50.234" v="20" actId="478"/>
          <ac:picMkLst>
            <pc:docMk/>
            <pc:sldMk cId="0" sldId="256"/>
            <ac:picMk id="8" creationId="{36D90ADB-2B33-4C73-9669-C25B81E4733D}"/>
          </ac:picMkLst>
        </pc:picChg>
        <pc:picChg chg="mod">
          <ac:chgData name="João Atta" userId="0b32ea928d14aadd" providerId="LiveId" clId="{8B73665D-044D-4B8F-ADC8-B38121EF8211}" dt="2024-01-27T16:36:51.639" v="386" actId="14100"/>
          <ac:picMkLst>
            <pc:docMk/>
            <pc:sldMk cId="0" sldId="256"/>
            <ac:picMk id="9" creationId="{F72C3AF8-A6FA-BA1B-A9D9-CF7EDF3F7402}"/>
          </ac:picMkLst>
        </pc:picChg>
        <pc:picChg chg="del mod">
          <ac:chgData name="João Atta" userId="0b32ea928d14aadd" providerId="LiveId" clId="{8B73665D-044D-4B8F-ADC8-B38121EF8211}" dt="2024-01-27T15:56:55.139" v="138" actId="478"/>
          <ac:picMkLst>
            <pc:docMk/>
            <pc:sldMk cId="0" sldId="256"/>
            <ac:picMk id="10" creationId="{A6520521-6081-4907-936F-235D61923A2D}"/>
          </ac:picMkLst>
        </pc:picChg>
        <pc:picChg chg="del">
          <ac:chgData name="João Atta" userId="0b32ea928d14aadd" providerId="LiveId" clId="{8B73665D-044D-4B8F-ADC8-B38121EF8211}" dt="2024-01-27T15:56:57.242" v="139" actId="478"/>
          <ac:picMkLst>
            <pc:docMk/>
            <pc:sldMk cId="0" sldId="256"/>
            <ac:picMk id="14" creationId="{D776D9A9-DBF7-4596-84CB-B1C703489062}"/>
          </ac:picMkLst>
        </pc:picChg>
        <pc:picChg chg="add mod">
          <ac:chgData name="João Atta" userId="0b32ea928d14aadd" providerId="LiveId" clId="{8B73665D-044D-4B8F-ADC8-B38121EF8211}" dt="2024-01-27T17:09:39.836" v="1236" actId="1076"/>
          <ac:picMkLst>
            <pc:docMk/>
            <pc:sldMk cId="0" sldId="256"/>
            <ac:picMk id="17" creationId="{9464F9EC-CAD9-F08A-CED1-EA6D6C998967}"/>
          </ac:picMkLst>
        </pc:picChg>
        <pc:picChg chg="add mod">
          <ac:chgData name="João Atta" userId="0b32ea928d14aadd" providerId="LiveId" clId="{8B73665D-044D-4B8F-ADC8-B38121EF8211}" dt="2024-01-31T00:54:35.896" v="2267" actId="14100"/>
          <ac:picMkLst>
            <pc:docMk/>
            <pc:sldMk cId="0" sldId="256"/>
            <ac:picMk id="19" creationId="{2D1DA37D-3BEF-0816-0FC6-31BEB8D4EB65}"/>
          </ac:picMkLst>
        </pc:picChg>
        <pc:picChg chg="add mod">
          <ac:chgData name="João Atta" userId="0b32ea928d14aadd" providerId="LiveId" clId="{8B73665D-044D-4B8F-ADC8-B38121EF8211}" dt="2024-01-27T17:09:26.464" v="1233" actId="1076"/>
          <ac:picMkLst>
            <pc:docMk/>
            <pc:sldMk cId="0" sldId="256"/>
            <ac:picMk id="21" creationId="{0C63CBDC-BD0A-437E-DA8A-19EEFD6D5243}"/>
          </ac:picMkLst>
        </pc:picChg>
        <pc:picChg chg="add mod">
          <ac:chgData name="João Atta" userId="0b32ea928d14aadd" providerId="LiveId" clId="{8B73665D-044D-4B8F-ADC8-B38121EF8211}" dt="2024-01-27T17:09:30.771" v="1234" actId="1076"/>
          <ac:picMkLst>
            <pc:docMk/>
            <pc:sldMk cId="0" sldId="256"/>
            <ac:picMk id="23" creationId="{39F10AE5-AA60-B0C0-998A-113DA0E4A536}"/>
          </ac:picMkLst>
        </pc:picChg>
        <pc:picChg chg="mod">
          <ac:chgData name="João Atta" userId="0b32ea928d14aadd" providerId="LiveId" clId="{8B73665D-044D-4B8F-ADC8-B38121EF8211}" dt="2024-01-27T16:36:54.039" v="387" actId="14100"/>
          <ac:picMkLst>
            <pc:docMk/>
            <pc:sldMk cId="0" sldId="256"/>
            <ac:picMk id="1028" creationId="{2336ECEC-0DE3-4D14-9A1E-23436983EE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37" y="685800"/>
            <a:ext cx="193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TITLE_AND_BODY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781f05c2b_0_45"/>
          <p:cNvSpPr txBox="1">
            <a:spLocks noGrp="1"/>
          </p:cNvSpPr>
          <p:nvPr>
            <p:ph type="sldNum" idx="12"/>
          </p:nvPr>
        </p:nvSpPr>
        <p:spPr>
          <a:xfrm>
            <a:off x="3635838" y="8475134"/>
            <a:ext cx="115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781f05c2b_0_36"/>
          <p:cNvSpPr txBox="1">
            <a:spLocks noGrp="1"/>
          </p:cNvSpPr>
          <p:nvPr>
            <p:ph type="body" idx="1"/>
          </p:nvPr>
        </p:nvSpPr>
        <p:spPr>
          <a:xfrm>
            <a:off x="175487" y="7521022"/>
            <a:ext cx="33774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g10781f05c2b_0_36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781f05c2b_0_39"/>
          <p:cNvSpPr txBox="1">
            <a:spLocks noGrp="1"/>
          </p:cNvSpPr>
          <p:nvPr>
            <p:ph type="title" hasCustomPrompt="1"/>
          </p:nvPr>
        </p:nvSpPr>
        <p:spPr>
          <a:xfrm>
            <a:off x="175487" y="1966444"/>
            <a:ext cx="47970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g10781f05c2b_0_39"/>
          <p:cNvSpPr txBox="1">
            <a:spLocks noGrp="1"/>
          </p:cNvSpPr>
          <p:nvPr>
            <p:ph type="body" idx="1"/>
          </p:nvPr>
        </p:nvSpPr>
        <p:spPr>
          <a:xfrm>
            <a:off x="175487" y="5603956"/>
            <a:ext cx="47970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10781f05c2b_0_39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781f05c2b_0_43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0781f05c2b_0_4"/>
          <p:cNvSpPr txBox="1">
            <a:spLocks noGrp="1"/>
          </p:cNvSpPr>
          <p:nvPr>
            <p:ph type="ctrTitle"/>
          </p:nvPr>
        </p:nvSpPr>
        <p:spPr>
          <a:xfrm>
            <a:off x="175492" y="1323689"/>
            <a:ext cx="47970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g10781f05c2b_0_4"/>
          <p:cNvSpPr txBox="1">
            <a:spLocks noGrp="1"/>
          </p:cNvSpPr>
          <p:nvPr>
            <p:ph type="subTitle" idx="1"/>
          </p:nvPr>
        </p:nvSpPr>
        <p:spPr>
          <a:xfrm>
            <a:off x="175487" y="5038444"/>
            <a:ext cx="47970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g10781f05c2b_0_4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0781f05c2b_0_8"/>
          <p:cNvSpPr txBox="1">
            <a:spLocks noGrp="1"/>
          </p:cNvSpPr>
          <p:nvPr>
            <p:ph type="title"/>
          </p:nvPr>
        </p:nvSpPr>
        <p:spPr>
          <a:xfrm>
            <a:off x="175487" y="3823733"/>
            <a:ext cx="47970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g10781f05c2b_0_8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0781f05c2b_0_11"/>
          <p:cNvSpPr txBox="1">
            <a:spLocks noGrp="1"/>
          </p:cNvSpPr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0781f05c2b_0_11"/>
          <p:cNvSpPr txBox="1">
            <a:spLocks noGrp="1"/>
          </p:cNvSpPr>
          <p:nvPr>
            <p:ph type="body" idx="1"/>
          </p:nvPr>
        </p:nvSpPr>
        <p:spPr>
          <a:xfrm>
            <a:off x="175487" y="2048844"/>
            <a:ext cx="47970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10781f05c2b_0_11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0781f05c2b_0_15"/>
          <p:cNvSpPr txBox="1">
            <a:spLocks noGrp="1"/>
          </p:cNvSpPr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0781f05c2b_0_15"/>
          <p:cNvSpPr txBox="1">
            <a:spLocks noGrp="1"/>
          </p:cNvSpPr>
          <p:nvPr>
            <p:ph type="body" idx="1"/>
          </p:nvPr>
        </p:nvSpPr>
        <p:spPr>
          <a:xfrm>
            <a:off x="175487" y="2048844"/>
            <a:ext cx="22518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10781f05c2b_0_15"/>
          <p:cNvSpPr txBox="1">
            <a:spLocks noGrp="1"/>
          </p:cNvSpPr>
          <p:nvPr>
            <p:ph type="body" idx="2"/>
          </p:nvPr>
        </p:nvSpPr>
        <p:spPr>
          <a:xfrm>
            <a:off x="2720642" y="2048844"/>
            <a:ext cx="22518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g10781f05c2b_0_15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781f05c2b_0_20"/>
          <p:cNvSpPr txBox="1">
            <a:spLocks noGrp="1"/>
          </p:cNvSpPr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0781f05c2b_0_20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0781f05c2b_0_23"/>
          <p:cNvSpPr txBox="1">
            <a:spLocks noGrp="1"/>
          </p:cNvSpPr>
          <p:nvPr>
            <p:ph type="title"/>
          </p:nvPr>
        </p:nvSpPr>
        <p:spPr>
          <a:xfrm>
            <a:off x="175487" y="987733"/>
            <a:ext cx="1581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g10781f05c2b_0_23"/>
          <p:cNvSpPr txBox="1">
            <a:spLocks noGrp="1"/>
          </p:cNvSpPr>
          <p:nvPr>
            <p:ph type="body" idx="1"/>
          </p:nvPr>
        </p:nvSpPr>
        <p:spPr>
          <a:xfrm>
            <a:off x="175487" y="2470400"/>
            <a:ext cx="1581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10781f05c2b_0_23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0781f05c2b_0_27"/>
          <p:cNvSpPr txBox="1">
            <a:spLocks noGrp="1"/>
          </p:cNvSpPr>
          <p:nvPr>
            <p:ph type="title"/>
          </p:nvPr>
        </p:nvSpPr>
        <p:spPr>
          <a:xfrm>
            <a:off x="276010" y="800267"/>
            <a:ext cx="35853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g10781f05c2b_0_27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781f05c2b_0_30"/>
          <p:cNvSpPr/>
          <p:nvPr/>
        </p:nvSpPr>
        <p:spPr>
          <a:xfrm>
            <a:off x="2574038" y="-222"/>
            <a:ext cx="2574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781f05c2b_0_30"/>
          <p:cNvSpPr txBox="1">
            <a:spLocks noGrp="1"/>
          </p:cNvSpPr>
          <p:nvPr>
            <p:ph type="title"/>
          </p:nvPr>
        </p:nvSpPr>
        <p:spPr>
          <a:xfrm>
            <a:off x="149477" y="2192311"/>
            <a:ext cx="22773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g10781f05c2b_0_30"/>
          <p:cNvSpPr txBox="1">
            <a:spLocks noGrp="1"/>
          </p:cNvSpPr>
          <p:nvPr>
            <p:ph type="subTitle" idx="1"/>
          </p:nvPr>
        </p:nvSpPr>
        <p:spPr>
          <a:xfrm>
            <a:off x="149477" y="4983244"/>
            <a:ext cx="22773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g10781f05c2b_0_30"/>
          <p:cNvSpPr txBox="1">
            <a:spLocks noGrp="1"/>
          </p:cNvSpPr>
          <p:nvPr>
            <p:ph type="body" idx="2"/>
          </p:nvPr>
        </p:nvSpPr>
        <p:spPr>
          <a:xfrm>
            <a:off x="2780941" y="1287244"/>
            <a:ext cx="21603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10781f05c2b_0_30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781f05c2b_0_0"/>
          <p:cNvSpPr txBox="1">
            <a:spLocks noGrp="1"/>
          </p:cNvSpPr>
          <p:nvPr>
            <p:ph type="title"/>
          </p:nvPr>
        </p:nvSpPr>
        <p:spPr>
          <a:xfrm>
            <a:off x="175487" y="791156"/>
            <a:ext cx="4797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0781f05c2b_0_0"/>
          <p:cNvSpPr txBox="1">
            <a:spLocks noGrp="1"/>
          </p:cNvSpPr>
          <p:nvPr>
            <p:ph type="body" idx="1"/>
          </p:nvPr>
        </p:nvSpPr>
        <p:spPr>
          <a:xfrm>
            <a:off x="175487" y="2048844"/>
            <a:ext cx="47970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0781f05c2b_0_0"/>
          <p:cNvSpPr txBox="1">
            <a:spLocks noGrp="1"/>
          </p:cNvSpPr>
          <p:nvPr>
            <p:ph type="sldNum" idx="12"/>
          </p:nvPr>
        </p:nvSpPr>
        <p:spPr>
          <a:xfrm>
            <a:off x="4769997" y="8290164"/>
            <a:ext cx="3090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125" y="0"/>
            <a:ext cx="5148000" cy="49907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13266" y="533690"/>
            <a:ext cx="4847700" cy="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00" tIns="15600" rIns="15600" bIns="15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rgbClr val="48535B"/>
                </a:solidFill>
              </a:rPr>
              <a:t>Apresentação simultânea de síndrome de </a:t>
            </a:r>
            <a:r>
              <a:rPr lang="pt-BR" sz="1200" b="1" dirty="0" err="1">
                <a:solidFill>
                  <a:srgbClr val="48535B"/>
                </a:solidFill>
              </a:rPr>
              <a:t>Morning</a:t>
            </a:r>
            <a:r>
              <a:rPr lang="pt-BR" sz="1200" b="1" dirty="0">
                <a:solidFill>
                  <a:srgbClr val="48535B"/>
                </a:solidFill>
              </a:rPr>
              <a:t> </a:t>
            </a:r>
            <a:r>
              <a:rPr lang="pt-BR" sz="1200" b="1" dirty="0" err="1">
                <a:solidFill>
                  <a:srgbClr val="48535B"/>
                </a:solidFill>
              </a:rPr>
              <a:t>Glory</a:t>
            </a:r>
            <a:r>
              <a:rPr lang="pt-BR" sz="1200" b="1" dirty="0">
                <a:solidFill>
                  <a:srgbClr val="48535B"/>
                </a:solidFill>
              </a:rPr>
              <a:t> em ambos os olhos e descolamento de retina total em olho esquerdo: relato de caso</a:t>
            </a:r>
            <a:endParaRPr lang="en-US" sz="1200" b="1" i="0" u="none" strike="noStrike" cap="none" dirty="0">
              <a:solidFill>
                <a:srgbClr val="4853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João Felício Moreira Atta; 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</a:t>
            </a:r>
            <a:r>
              <a:rPr lang="en-US" sz="900" b="1" dirty="0" err="1">
                <a:solidFill>
                  <a:schemeClr val="dk2"/>
                </a:solidFill>
              </a:rPr>
              <a:t>í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Maria de 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Morais</a:t>
            </a: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Carvalho;  Renata 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Bezerra</a:t>
            </a: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Ferraz</a:t>
            </a:r>
            <a:r>
              <a:rPr lang="en-US" sz="900" b="1" dirty="0">
                <a:solidFill>
                  <a:schemeClr val="dk2"/>
                </a:solidFill>
              </a:rPr>
              <a:t>; </a:t>
            </a:r>
            <a:r>
              <a:rPr lang="en-US" sz="900" b="1" dirty="0" err="1">
                <a:solidFill>
                  <a:schemeClr val="dk2"/>
                </a:solidFill>
              </a:rPr>
              <a:t>Brunna</a:t>
            </a:r>
            <a:r>
              <a:rPr lang="en-US" sz="900" b="1" dirty="0">
                <a:solidFill>
                  <a:schemeClr val="dk2"/>
                </a:solidFill>
              </a:rPr>
              <a:t> Aline Muniz Silva; Ricardo Luís Beckman </a:t>
            </a:r>
            <a:r>
              <a:rPr lang="en-US" sz="900" b="1" dirty="0" err="1">
                <a:solidFill>
                  <a:schemeClr val="dk2"/>
                </a:solidFill>
              </a:rPr>
              <a:t>Brandão</a:t>
            </a:r>
            <a:r>
              <a:rPr lang="en-US" sz="900" b="1" dirty="0">
                <a:solidFill>
                  <a:schemeClr val="dk2"/>
                </a:solidFill>
              </a:rPr>
              <a:t>;</a:t>
            </a: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Glauco</a:t>
            </a: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Henrique Lima Brito</a:t>
            </a:r>
            <a:endParaRPr sz="9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 Universitário Presidente Dutra – </a:t>
            </a:r>
            <a:r>
              <a:rPr lang="en-US" sz="900" b="1" dirty="0">
                <a:solidFill>
                  <a:schemeClr val="dk2"/>
                </a:solidFill>
              </a:rPr>
              <a:t>São Luís-MA</a:t>
            </a:r>
            <a:endParaRPr b="1" i="0" u="none" strike="noStrike" cap="none" dirty="0">
              <a:solidFill>
                <a:srgbClr val="4853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"/>
          <p:cNvGrpSpPr/>
          <p:nvPr/>
        </p:nvGrpSpPr>
        <p:grpSpPr>
          <a:xfrm>
            <a:off x="0" y="1515825"/>
            <a:ext cx="2385804" cy="232415"/>
            <a:chOff x="-99052" y="-412020"/>
            <a:chExt cx="2400688" cy="224400"/>
          </a:xfrm>
        </p:grpSpPr>
        <p:sp>
          <p:nvSpPr>
            <p:cNvPr id="59" name="Google Shape;59;p1"/>
            <p:cNvSpPr/>
            <p:nvPr/>
          </p:nvSpPr>
          <p:spPr>
            <a:xfrm>
              <a:off x="-99052" y="-396290"/>
              <a:ext cx="2390918" cy="189478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 txBox="1"/>
            <p:nvPr/>
          </p:nvSpPr>
          <p:spPr>
            <a:xfrm>
              <a:off x="-89364" y="-412020"/>
              <a:ext cx="23910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+mj-lt"/>
                  <a:sym typeface="Trebuchet MS"/>
                </a:rPr>
                <a:t>INTRODUÇÃO</a:t>
              </a:r>
              <a:endParaRPr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>
            <a:off x="47375" y="3786953"/>
            <a:ext cx="2397005" cy="167001"/>
            <a:chOff x="-80863" y="-163662"/>
            <a:chExt cx="2411960" cy="191955"/>
          </a:xfrm>
        </p:grpSpPr>
        <p:sp>
          <p:nvSpPr>
            <p:cNvPr id="65" name="Google Shape;65;p1"/>
            <p:cNvSpPr/>
            <p:nvPr/>
          </p:nvSpPr>
          <p:spPr>
            <a:xfrm>
              <a:off x="-59821" y="-163662"/>
              <a:ext cx="2390918" cy="189477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 txBox="1"/>
            <p:nvPr/>
          </p:nvSpPr>
          <p:spPr>
            <a:xfrm>
              <a:off x="-80863" y="-151706"/>
              <a:ext cx="2375997" cy="17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+mj-lt"/>
                  <a:ea typeface="Trebuchet MS"/>
                  <a:cs typeface="Trebuchet MS"/>
                  <a:sym typeface="Trebuchet MS"/>
                </a:rPr>
                <a:t>MÉTODOS</a:t>
              </a:r>
              <a:endParaRPr sz="105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1"/>
          <p:cNvGrpSpPr/>
          <p:nvPr/>
        </p:nvGrpSpPr>
        <p:grpSpPr>
          <a:xfrm>
            <a:off x="2423551" y="7041982"/>
            <a:ext cx="2376179" cy="180081"/>
            <a:chOff x="-2454892" y="410304"/>
            <a:chExt cx="2391003" cy="224400"/>
          </a:xfrm>
        </p:grpSpPr>
        <p:sp>
          <p:nvSpPr>
            <p:cNvPr id="74" name="Google Shape;74;p1"/>
            <p:cNvSpPr/>
            <p:nvPr/>
          </p:nvSpPr>
          <p:spPr>
            <a:xfrm>
              <a:off x="-2454889" y="421316"/>
              <a:ext cx="2391000" cy="189600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 txBox="1"/>
            <p:nvPr/>
          </p:nvSpPr>
          <p:spPr>
            <a:xfrm>
              <a:off x="-2454892" y="410304"/>
              <a:ext cx="23910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+mj-lt"/>
                  <a:ea typeface="Trebuchet MS"/>
                  <a:cs typeface="Trebuchet MS"/>
                  <a:sym typeface="Trebuchet MS"/>
                </a:rPr>
                <a:t>REFERÊNCIA</a:t>
              </a:r>
              <a:endParaRPr sz="1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"/>
          <p:cNvSpPr txBox="1"/>
          <p:nvPr/>
        </p:nvSpPr>
        <p:spPr>
          <a:xfrm>
            <a:off x="3507706" y="2173150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4721089" y="3403349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49564" y="4315846"/>
            <a:ext cx="2376176" cy="267382"/>
            <a:chOff x="0" y="242663"/>
            <a:chExt cx="2391000" cy="224400"/>
          </a:xfrm>
        </p:grpSpPr>
        <p:sp>
          <p:nvSpPr>
            <p:cNvPr id="89" name="Google Shape;89;p1"/>
            <p:cNvSpPr/>
            <p:nvPr/>
          </p:nvSpPr>
          <p:spPr>
            <a:xfrm>
              <a:off x="0" y="260074"/>
              <a:ext cx="2391000" cy="189600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242663"/>
              <a:ext cx="23910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+mj-lt"/>
                  <a:sym typeface="Trebuchet MS"/>
                </a:rPr>
                <a:t>RESULTADOS</a:t>
              </a:r>
              <a:endParaRPr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8" name="Picture 4" descr="UFMA Logo PNG Vector (CDR) Free Download">
            <a:extLst>
              <a:ext uri="{FF2B5EF4-FFF2-40B4-BE49-F238E27FC236}">
                <a16:creationId xmlns:a16="http://schemas.microsoft.com/office/drawing/2014/main" id="{2336ECEC-0DE3-4D14-9A1E-23436983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59" y="20368"/>
            <a:ext cx="524541" cy="4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FF9430-5AEB-0EA3-4E99-3BCF154A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052" y="0"/>
            <a:ext cx="524541" cy="5145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72C3AF8-A6FA-BA1B-A9D9-CF7EDF3F7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3"/>
            <a:ext cx="850900" cy="5196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FEBCA1-2475-49CE-51BE-6BF2CECAC2BE}"/>
              </a:ext>
            </a:extLst>
          </p:cNvPr>
          <p:cNvSpPr txBox="1"/>
          <p:nvPr/>
        </p:nvSpPr>
        <p:spPr>
          <a:xfrm>
            <a:off x="2452819" y="1665071"/>
            <a:ext cx="257002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acometimento da síndrome de </a:t>
            </a:r>
            <a:r>
              <a:rPr lang="pt-BR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pt-BR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Glory bilateral é rara e tal manifestação pode aumentar o risco de descolamento de retina não </a:t>
            </a:r>
            <a:r>
              <a:rPr lang="pt-BR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regmatogênico</a:t>
            </a:r>
            <a:r>
              <a:rPr lang="pt-BR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O exame oftalmológico completo é essencial para o diagnóstico precoce, tratamento correto e melhor prognóstico visual. Se a complicação não for identificada precocemente, pode gerar perda visual permanente.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6E38AB-9ABD-A7F3-196A-74B8AB5DE3B9}"/>
              </a:ext>
            </a:extLst>
          </p:cNvPr>
          <p:cNvSpPr txBox="1"/>
          <p:nvPr/>
        </p:nvSpPr>
        <p:spPr>
          <a:xfrm>
            <a:off x="-3187" y="4541173"/>
            <a:ext cx="24022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/>
              <a:t>Paciente, 15 anos, em seguimento no ambulatório de endocrinologia para investigação de deficiência de GH, dislipidemia e </a:t>
            </a:r>
            <a:r>
              <a:rPr lang="pt-BR" sz="1100" dirty="0" err="1"/>
              <a:t>neurohipófise</a:t>
            </a:r>
            <a:r>
              <a:rPr lang="pt-BR" sz="1100" dirty="0"/>
              <a:t> ectópica, com relato de baixa acuidade visual em olho esquerdo (OE) há 5 anos. Ao exame oftalmológico, apresentou acuidade visual com correção de 20/30 em olho direito (OD) e percepção luminosa em OE. Biomicroscopia sem alterações. A </a:t>
            </a:r>
            <a:r>
              <a:rPr lang="pt-BR" sz="1100" dirty="0" err="1"/>
              <a:t>retinografia</a:t>
            </a:r>
            <a:r>
              <a:rPr lang="pt-BR" sz="1100" dirty="0"/>
              <a:t> demonstrou aumento do disco óptico, recoberto por tecido glial e vasos da retina retificados  com distribuição radial em ambos os olhos, associado a um descolamento de retina (DR) em OE (Figura 1). Ao ultrassom, confirma o diagnóstico de DR em OE e </a:t>
            </a:r>
            <a:r>
              <a:rPr lang="pt-BR" sz="1100" dirty="0" err="1"/>
              <a:t>demontra</a:t>
            </a:r>
            <a:r>
              <a:rPr lang="pt-BR" sz="1100" dirty="0"/>
              <a:t> a retina colada em OD (Figura 2). Foi confirmado o diagnóstico de síndrome de </a:t>
            </a:r>
            <a:r>
              <a:rPr lang="pt-BR" sz="1100" dirty="0" err="1"/>
              <a:t>Morning</a:t>
            </a:r>
            <a:r>
              <a:rPr lang="pt-BR" sz="1100" dirty="0"/>
              <a:t> Glory bilateral, associado a </a:t>
            </a:r>
            <a:r>
              <a:rPr lang="pt-BR" sz="1100"/>
              <a:t>um DR </a:t>
            </a:r>
            <a:r>
              <a:rPr lang="pt-BR" sz="1100" dirty="0"/>
              <a:t>total em olho esquerdo, sem indicação cirúrgica pelo serviço de retina.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915B91-7B08-6274-F305-3E3142B64540}"/>
              </a:ext>
            </a:extLst>
          </p:cNvPr>
          <p:cNvSpPr txBox="1"/>
          <p:nvPr/>
        </p:nvSpPr>
        <p:spPr>
          <a:xfrm>
            <a:off x="2352819" y="7252240"/>
            <a:ext cx="2827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1. </a:t>
            </a:r>
            <a:r>
              <a:rPr lang="pt-BR" sz="1200" dirty="0" err="1"/>
              <a:t>Kindler</a:t>
            </a:r>
            <a:r>
              <a:rPr lang="pt-BR" sz="1200" dirty="0"/>
              <a:t> P. </a:t>
            </a:r>
            <a:r>
              <a:rPr lang="pt-BR" sz="1200" dirty="0" err="1"/>
              <a:t>Morning</a:t>
            </a:r>
            <a:r>
              <a:rPr lang="pt-BR" sz="1200" dirty="0"/>
              <a:t> </a:t>
            </a:r>
            <a:r>
              <a:rPr lang="pt-BR" sz="1200" dirty="0" err="1"/>
              <a:t>glory</a:t>
            </a:r>
            <a:r>
              <a:rPr lang="pt-BR" sz="1200" dirty="0"/>
              <a:t> </a:t>
            </a:r>
            <a:r>
              <a:rPr lang="pt-BR" sz="1200" dirty="0" err="1"/>
              <a:t>syndrome</a:t>
            </a:r>
            <a:r>
              <a:rPr lang="pt-BR" sz="1200" dirty="0"/>
              <a:t>: </a:t>
            </a:r>
            <a:r>
              <a:rPr lang="pt-BR" sz="1200" dirty="0" err="1"/>
              <a:t>unusual</a:t>
            </a:r>
            <a:r>
              <a:rPr lang="pt-BR" sz="1200" dirty="0"/>
              <a:t> congenital </a:t>
            </a:r>
            <a:r>
              <a:rPr lang="pt-BR" sz="1200" dirty="0" err="1"/>
              <a:t>optic</a:t>
            </a:r>
            <a:r>
              <a:rPr lang="pt-BR" sz="1200" dirty="0"/>
              <a:t> disk </a:t>
            </a:r>
            <a:r>
              <a:rPr lang="pt-BR" sz="1200" dirty="0" err="1"/>
              <a:t>anomaly</a:t>
            </a:r>
            <a:r>
              <a:rPr lang="pt-BR" sz="1200" dirty="0"/>
              <a:t>. Am J </a:t>
            </a:r>
            <a:r>
              <a:rPr lang="pt-BR" sz="1200" dirty="0" err="1"/>
              <a:t>Ophthalmol</a:t>
            </a:r>
            <a:r>
              <a:rPr lang="pt-BR" sz="1200" dirty="0"/>
              <a:t>. 1970 Mar;69(3):376-84</a:t>
            </a:r>
          </a:p>
          <a:p>
            <a:pPr algn="just"/>
            <a:r>
              <a:rPr lang="pt-BR" sz="1200" dirty="0"/>
              <a:t>2. </a:t>
            </a:r>
            <a:r>
              <a:rPr lang="pt-BR" sz="1200" dirty="0" err="1"/>
              <a:t>Ceynowa</a:t>
            </a:r>
            <a:r>
              <a:rPr lang="pt-BR" sz="1200" dirty="0"/>
              <a:t> DJ, </a:t>
            </a:r>
            <a:r>
              <a:rPr lang="pt-BR" sz="1200" dirty="0" err="1"/>
              <a:t>Wickström</a:t>
            </a:r>
            <a:r>
              <a:rPr lang="pt-BR" sz="1200" dirty="0"/>
              <a:t> R, Olsson M, </a:t>
            </a:r>
            <a:r>
              <a:rPr lang="pt-BR" sz="1200" dirty="0" err="1"/>
              <a:t>Ek</a:t>
            </a:r>
            <a:r>
              <a:rPr lang="pt-BR" sz="1200" dirty="0"/>
              <a:t> U, Eriksson U, </a:t>
            </a:r>
            <a:r>
              <a:rPr lang="pt-BR" sz="1200" dirty="0" err="1"/>
              <a:t>Wiberg</a:t>
            </a:r>
            <a:r>
              <a:rPr lang="pt-BR" sz="1200" dirty="0"/>
              <a:t> MK, </a:t>
            </a:r>
            <a:r>
              <a:rPr lang="pt-BR" sz="1200" dirty="0" err="1"/>
              <a:t>Fahnehjelm</a:t>
            </a:r>
            <a:r>
              <a:rPr lang="pt-BR" sz="1200" dirty="0"/>
              <a:t> KT. </a:t>
            </a:r>
            <a:r>
              <a:rPr lang="pt-BR" sz="1200" dirty="0" err="1"/>
              <a:t>Morning</a:t>
            </a:r>
            <a:r>
              <a:rPr lang="pt-BR" sz="1200" dirty="0"/>
              <a:t> </a:t>
            </a:r>
            <a:r>
              <a:rPr lang="pt-BR" sz="1200" dirty="0" err="1"/>
              <a:t>glory</a:t>
            </a:r>
            <a:r>
              <a:rPr lang="pt-BR" sz="1200" dirty="0"/>
              <a:t> disc </a:t>
            </a:r>
            <a:r>
              <a:rPr lang="pt-BR" sz="1200" dirty="0" err="1"/>
              <a:t>anomaly</a:t>
            </a:r>
            <a:r>
              <a:rPr lang="pt-BR" sz="1200" dirty="0"/>
              <a:t> in </a:t>
            </a:r>
            <a:r>
              <a:rPr lang="pt-BR" sz="1200" dirty="0" err="1"/>
              <a:t>childhood</a:t>
            </a:r>
            <a:r>
              <a:rPr lang="pt-BR" sz="1200" dirty="0"/>
              <a:t> - a </a:t>
            </a:r>
            <a:r>
              <a:rPr lang="pt-BR" sz="1200" dirty="0" err="1"/>
              <a:t>population-based</a:t>
            </a:r>
            <a:r>
              <a:rPr lang="pt-BR" sz="1200" dirty="0"/>
              <a:t> </a:t>
            </a:r>
            <a:r>
              <a:rPr lang="pt-BR" sz="1200" dirty="0" err="1"/>
              <a:t>study</a:t>
            </a:r>
            <a:r>
              <a:rPr lang="pt-BR" sz="1200" dirty="0"/>
              <a:t>. Acta </a:t>
            </a:r>
            <a:r>
              <a:rPr lang="pt-BR" sz="1200" dirty="0" err="1"/>
              <a:t>Ophthalmol</a:t>
            </a:r>
            <a:r>
              <a:rPr lang="pt-BR" sz="1200" dirty="0"/>
              <a:t>. 2015 Nov;93(7):626-34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5E92AC-9DC9-9826-862D-33D3B1251CBD}"/>
              </a:ext>
            </a:extLst>
          </p:cNvPr>
          <p:cNvSpPr txBox="1"/>
          <p:nvPr/>
        </p:nvSpPr>
        <p:spPr>
          <a:xfrm>
            <a:off x="-3187" y="3960565"/>
            <a:ext cx="233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/>
              <a:t>Análise retrospectiva de prontuário e revisão de literatura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464F9EC-CAD9-F08A-CED1-EA6D6C998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591" y="3647226"/>
            <a:ext cx="1306752" cy="144894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D1DA37D-3BEF-0816-0FC6-31BEB8D4E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428" y="3647226"/>
            <a:ext cx="1287985" cy="144894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C63CBDC-BD0A-437E-DA8A-19EEFD6D5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428" y="5351343"/>
            <a:ext cx="1285404" cy="145099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9F10AE5-AA60-B0C0-998A-113DA0E4A5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028" y="5351237"/>
            <a:ext cx="1285404" cy="1448940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10FD8B6-3776-47A6-EA7F-BE005929190F}"/>
              </a:ext>
            </a:extLst>
          </p:cNvPr>
          <p:cNvSpPr txBox="1"/>
          <p:nvPr/>
        </p:nvSpPr>
        <p:spPr>
          <a:xfrm>
            <a:off x="-52717" y="1680775"/>
            <a:ext cx="246135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/>
              <a:t>A síndrome de </a:t>
            </a:r>
            <a:r>
              <a:rPr lang="pt-BR" sz="1100" dirty="0" err="1"/>
              <a:t>Morning</a:t>
            </a:r>
            <a:r>
              <a:rPr lang="pt-BR" sz="1100" dirty="0"/>
              <a:t> Glory é uma patologia congênita do disco óptico, configurando uma escavação </a:t>
            </a:r>
            <a:r>
              <a:rPr lang="pt-BR" sz="1100" dirty="0" err="1"/>
              <a:t>estafilomatosa</a:t>
            </a:r>
            <a:r>
              <a:rPr lang="pt-BR" sz="1100" dirty="0"/>
              <a:t> em forma de funil do disco óptico e retina </a:t>
            </a:r>
            <a:r>
              <a:rPr lang="pt-BR" sz="1100" dirty="0" err="1"/>
              <a:t>peripapilar</a:t>
            </a:r>
            <a:r>
              <a:rPr lang="pt-BR" sz="1100" dirty="0"/>
              <a:t>. Descrito pela primeira vez em 1970 por </a:t>
            </a:r>
            <a:r>
              <a:rPr lang="pt-BR" sz="1100" dirty="0" err="1"/>
              <a:t>Kindler</a:t>
            </a:r>
            <a:r>
              <a:rPr lang="pt-BR" sz="1100" dirty="0"/>
              <a:t>. A prevalência relatada é de 2,6 por 100.000, ambos os sexos são igualmente afetados, principalmente unilateral e pode estar associado a descolamento de retina não </a:t>
            </a:r>
            <a:r>
              <a:rPr lang="pt-BR" sz="1100" dirty="0" err="1"/>
              <a:t>regmatogênico</a:t>
            </a:r>
            <a:r>
              <a:rPr lang="pt-BR" sz="1100" dirty="0"/>
              <a:t>.</a:t>
            </a:r>
          </a:p>
        </p:txBody>
      </p:sp>
      <p:grpSp>
        <p:nvGrpSpPr>
          <p:cNvPr id="26" name="Google Shape;58;p1">
            <a:extLst>
              <a:ext uri="{FF2B5EF4-FFF2-40B4-BE49-F238E27FC236}">
                <a16:creationId xmlns:a16="http://schemas.microsoft.com/office/drawing/2014/main" id="{FA1219F4-2904-B5BC-886A-4F39D32F8479}"/>
              </a:ext>
            </a:extLst>
          </p:cNvPr>
          <p:cNvGrpSpPr/>
          <p:nvPr/>
        </p:nvGrpSpPr>
        <p:grpSpPr>
          <a:xfrm>
            <a:off x="2544929" y="1504202"/>
            <a:ext cx="2385804" cy="232415"/>
            <a:chOff x="-99052" y="-412020"/>
            <a:chExt cx="2400688" cy="224400"/>
          </a:xfrm>
        </p:grpSpPr>
        <p:sp>
          <p:nvSpPr>
            <p:cNvPr id="27" name="Google Shape;59;p1">
              <a:extLst>
                <a:ext uri="{FF2B5EF4-FFF2-40B4-BE49-F238E27FC236}">
                  <a16:creationId xmlns:a16="http://schemas.microsoft.com/office/drawing/2014/main" id="{A8B7BCFE-3147-88F5-D671-AE096943E3F9}"/>
                </a:ext>
              </a:extLst>
            </p:cNvPr>
            <p:cNvSpPr/>
            <p:nvPr/>
          </p:nvSpPr>
          <p:spPr>
            <a:xfrm>
              <a:off x="-99052" y="-396290"/>
              <a:ext cx="2390918" cy="189478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0;p1">
              <a:extLst>
                <a:ext uri="{FF2B5EF4-FFF2-40B4-BE49-F238E27FC236}">
                  <a16:creationId xmlns:a16="http://schemas.microsoft.com/office/drawing/2014/main" id="{221B9373-4A3A-7152-3FB6-EBD7ADBE16D4}"/>
                </a:ext>
              </a:extLst>
            </p:cNvPr>
            <p:cNvSpPr txBox="1"/>
            <p:nvPr/>
          </p:nvSpPr>
          <p:spPr>
            <a:xfrm>
              <a:off x="-89364" y="-412020"/>
              <a:ext cx="23910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+mj-lt"/>
                  <a:sym typeface="Trebuchet MS"/>
                </a:rPr>
                <a:t>CONCLUSÃO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969FB83-8E62-251D-5097-B9048C7466F1}"/>
              </a:ext>
            </a:extLst>
          </p:cNvPr>
          <p:cNvSpPr txBox="1"/>
          <p:nvPr/>
        </p:nvSpPr>
        <p:spPr>
          <a:xfrm>
            <a:off x="2376094" y="5047321"/>
            <a:ext cx="264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Figura 1: </a:t>
            </a:r>
            <a:r>
              <a:rPr lang="pt-BR" sz="900" dirty="0" err="1"/>
              <a:t>Retinografia</a:t>
            </a:r>
            <a:r>
              <a:rPr lang="pt-BR" sz="900" dirty="0"/>
              <a:t> (Olho direito e esquerdo)</a:t>
            </a:r>
            <a:r>
              <a:rPr lang="pt-BR" sz="1100" dirty="0"/>
              <a:t>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C69D4CB-BDE7-21DC-302B-B9A4405A7B92}"/>
              </a:ext>
            </a:extLst>
          </p:cNvPr>
          <p:cNvSpPr txBox="1"/>
          <p:nvPr/>
        </p:nvSpPr>
        <p:spPr>
          <a:xfrm>
            <a:off x="2338705" y="6759507"/>
            <a:ext cx="2841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Figura 2: Ultrassonografia (Olho direito e esquerdo)</a:t>
            </a:r>
            <a:r>
              <a:rPr lang="pt-BR" sz="11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TEMPLATE E POSTER">
  <a:themeElements>
    <a:clrScheme name="MODELO TEMPLATE E PO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439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Thaíse</dc:creator>
  <cp:lastModifiedBy>João Atta</cp:lastModifiedBy>
  <cp:revision>10</cp:revision>
  <dcterms:modified xsi:type="dcterms:W3CDTF">2024-01-31T00:54:36Z</dcterms:modified>
</cp:coreProperties>
</file>