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5143500" cy="9144000" type="screen16x9"/>
  <p:notesSz cx="6858000" cy="9144000"/>
  <p:defaultTextStyle>
    <a:defPPr>
      <a:defRPr lang="en-US"/>
    </a:defPPr>
    <a:lvl1pPr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1pPr>
    <a:lvl2pPr marL="4572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2pPr>
    <a:lvl3pPr marL="9144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3pPr>
    <a:lvl4pPr marL="13716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4pPr>
    <a:lvl5pPr marL="18288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5pPr>
    <a:lvl6pPr marL="22860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6pPr>
    <a:lvl7pPr marL="27432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7pPr>
    <a:lvl8pPr marL="32004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8pPr>
    <a:lvl9pPr marL="36576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9pPr>
  </p:defaultTextStyle>
  <p:extLst>
    <p:ext uri="{EFAFB233-063F-42B5-8137-9DF3F51BA10A}">
      <p15:sldGuideLst xmlns:p15="http://schemas.microsoft.com/office/powerpoint/2012/main">
        <p15:guide id="1" orient="horz" pos="2880">
          <p15:clr>
            <a:srgbClr val="A4A3A4"/>
          </p15:clr>
        </p15:guide>
        <p15:guide id="2"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100" d="100"/>
          <a:sy n="100" d="100"/>
        </p:scale>
        <p:origin x="0" y="0"/>
      </p:cViewPr>
      <p:guideLst>
        <p:guide orient="horz" pos="2880"/>
        <p:guide pos="1620"/>
      </p:guideLst>
    </p:cSldViewPr>
  </p:slide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Google Shape;3;n">
            <a:extLst>
              <a:ext uri="{FF2B5EF4-FFF2-40B4-BE49-F238E27FC236}">
                <a16:creationId xmlns:a16="http://schemas.microsoft.com/office/drawing/2014/main" id="{16CFA6FB-6946-3978-ADF1-2EE0A58AF43C}"/>
              </a:ext>
            </a:extLst>
          </p:cNvPr>
          <p:cNvSpPr>
            <a:spLocks noGrp="1" noRot="1" noChangeAspect="1"/>
          </p:cNvSpPr>
          <p:nvPr>
            <p:ph type="sldImg" idx="2"/>
          </p:nvPr>
        </p:nvSpPr>
        <p:spPr bwMode="auto">
          <a:xfrm>
            <a:off x="1143000" y="685800"/>
            <a:ext cx="4572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Lst>
            <a:ahLst/>
            <a:cxnLst>
              <a:cxn ang="0">
                <a:pos x="T0" y="T1"/>
              </a:cxn>
              <a:cxn ang="0">
                <a:pos x="T2" y="T3"/>
              </a:cxn>
              <a:cxn ang="0">
                <a:pos x="T4" y="T5"/>
              </a:cxn>
              <a:cxn ang="0">
                <a:pos x="T6" y="T7"/>
              </a:cxn>
              <a:cxn ang="0">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2051" name="Google Shape;4;n">
            <a:extLst>
              <a:ext uri="{FF2B5EF4-FFF2-40B4-BE49-F238E27FC236}">
                <a16:creationId xmlns:a16="http://schemas.microsoft.com/office/drawing/2014/main" id="{E76AA98B-9595-373A-9973-86F7D2BC5149}"/>
              </a:ext>
            </a:extLst>
          </p:cNvPr>
          <p:cNvSpPr txBox="1">
            <a:spLocks noGrp="1"/>
          </p:cNvSpPr>
          <p:nvPr>
            <p:ph type="body" idx="1"/>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en-US" altLang="en-US">
              <a:sym typeface="Arial" panose="020B0604020202020204" pitchFamily="34" charset="0"/>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L="457200" indent="-29845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1pPr>
    <a:lvl2pPr marL="914400" lvl="1" indent="-29845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2pPr>
    <a:lvl3pPr marL="1371600" lvl="2" indent="-29845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3pPr>
    <a:lvl4pPr marL="1828800" lvl="3" indent="-29845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4pPr>
    <a:lvl5pPr marL="2286000" lvl="4" indent="-29845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8" name="Google Shape;81;p1:notes">
            <a:extLst>
              <a:ext uri="{FF2B5EF4-FFF2-40B4-BE49-F238E27FC236}">
                <a16:creationId xmlns:a16="http://schemas.microsoft.com/office/drawing/2014/main" id="{AF1B34CC-EFB3-3E51-C4D9-95C7A15E3816}"/>
              </a:ext>
            </a:extLst>
          </p:cNvPr>
          <p:cNvSpPr txBox="1">
            <a:spLocks noGrp="1"/>
          </p:cNvSpPr>
          <p:nvPr>
            <p:ph type="body" idx="1"/>
          </p:nvPr>
        </p:nvSpPr>
        <p:spPr>
          <a:ln/>
        </p:spPr>
        <p:txBody>
          <a:bodyPr/>
          <a:lstStyle/>
          <a:p>
            <a:pPr marL="0" indent="0" eaLnBrk="1" hangingPunct="1">
              <a:buSzPts val="1100"/>
            </a:pPr>
            <a:endParaRPr lang="en-US" altLang="en-US" sz="1100">
              <a:latin typeface="Arial" panose="020B0604020202020204" pitchFamily="34" charset="0"/>
              <a:cs typeface="Arial" panose="020B0604020202020204" pitchFamily="34" charset="0"/>
            </a:endParaRPr>
          </a:p>
        </p:txBody>
      </p:sp>
      <p:sp>
        <p:nvSpPr>
          <p:cNvPr id="4099" name="Google Shape;82;p1:notes">
            <a:extLst>
              <a:ext uri="{FF2B5EF4-FFF2-40B4-BE49-F238E27FC236}">
                <a16:creationId xmlns:a16="http://schemas.microsoft.com/office/drawing/2014/main" id="{CC1B5BA0-62F6-9300-431F-770746263940}"/>
              </a:ext>
            </a:extLst>
          </p:cNvPr>
          <p:cNvSpPr>
            <a:spLocks noGrp="1" noRot="1" noChangeAspect="1" noTextEdit="1"/>
          </p:cNvSpPr>
          <p:nvPr>
            <p:ph type="sldImg" idx="2"/>
          </p:nvPr>
        </p:nvSpPr>
        <p:spPr>
          <a:xfrm>
            <a:off x="2463800" y="685800"/>
            <a:ext cx="1930400" cy="3429000"/>
          </a:xfrm>
          <a:noFill/>
          <a:ln>
            <a:headEnd/>
            <a:tailEn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lide de título"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385763" y="2840568"/>
            <a:ext cx="4371975" cy="1960033"/>
          </a:xfrm>
          <a:prstGeom prst="rect">
            <a:avLst/>
          </a:prstGeom>
          <a:noFill/>
          <a:ln>
            <a:noFill/>
          </a:ln>
        </p:spPr>
        <p:txBody>
          <a:bodyPr spcFirstLastPara="1">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771525" y="5181600"/>
            <a:ext cx="3600450" cy="2336800"/>
          </a:xfrm>
          <a:prstGeom prst="rect">
            <a:avLst/>
          </a:prstGeom>
          <a:noFill/>
          <a:ln>
            <a:noFill/>
          </a:ln>
        </p:spPr>
        <p:txBody>
          <a:bodyPr spcFirstLastPara="1">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 name="Google Shape;8;p2">
            <a:extLst>
              <a:ext uri="{FF2B5EF4-FFF2-40B4-BE49-F238E27FC236}">
                <a16:creationId xmlns:a16="http://schemas.microsoft.com/office/drawing/2014/main" id="{1D00E788-488D-5B42-B33B-0415077B9343}"/>
              </a:ext>
            </a:extLst>
          </p:cNvPr>
          <p:cNvSpPr txBox="1">
            <a:spLocks noGrp="1"/>
          </p:cNvSpPr>
          <p:nvPr>
            <p:ph type="dt" idx="11"/>
          </p:nvPr>
        </p:nvSpPr>
        <p:spPr>
          <a:ln/>
        </p:spPr>
        <p:txBody>
          <a:bodyPr/>
          <a:lstStyle>
            <a:lvl1pPr>
              <a:defRPr/>
            </a:lvl1pPr>
          </a:lstStyle>
          <a:p>
            <a:endParaRPr lang="en-US" altLang="en-US"/>
          </a:p>
        </p:txBody>
      </p:sp>
      <p:sp>
        <p:nvSpPr>
          <p:cNvPr id="3" name="Google Shape;9;p2">
            <a:extLst>
              <a:ext uri="{FF2B5EF4-FFF2-40B4-BE49-F238E27FC236}">
                <a16:creationId xmlns:a16="http://schemas.microsoft.com/office/drawing/2014/main" id="{03C2AE3C-8546-E0CE-FBD5-39CE11FAF631}"/>
              </a:ext>
            </a:extLst>
          </p:cNvPr>
          <p:cNvSpPr txBox="1">
            <a:spLocks noGrp="1"/>
          </p:cNvSpPr>
          <p:nvPr>
            <p:ph type="ftr" idx="12"/>
          </p:nvPr>
        </p:nvSpPr>
        <p:spPr>
          <a:ln/>
        </p:spPr>
        <p:txBody>
          <a:bodyPr/>
          <a:lstStyle>
            <a:lvl1pPr>
              <a:defRPr/>
            </a:lvl1pPr>
          </a:lstStyle>
          <a:p>
            <a:endParaRPr lang="en-US" altLang="en-US"/>
          </a:p>
        </p:txBody>
      </p:sp>
      <p:sp>
        <p:nvSpPr>
          <p:cNvPr id="4" name="Google Shape;10;p2">
            <a:extLst>
              <a:ext uri="{FF2B5EF4-FFF2-40B4-BE49-F238E27FC236}">
                <a16:creationId xmlns:a16="http://schemas.microsoft.com/office/drawing/2014/main" id="{BEC08C42-77C0-9915-7B8E-616F80E7F600}"/>
              </a:ext>
            </a:extLst>
          </p:cNvPr>
          <p:cNvSpPr txBox="1">
            <a:spLocks noGrp="1"/>
          </p:cNvSpPr>
          <p:nvPr>
            <p:ph type="sldNum" idx="13"/>
          </p:nvPr>
        </p:nvSpPr>
        <p:spPr>
          <a:ln/>
        </p:spPr>
        <p:txBody>
          <a:bodyPr/>
          <a:lstStyle>
            <a:lvl1pPr>
              <a:defRPr/>
            </a:lvl1pPr>
          </a:lstStyle>
          <a:p>
            <a:fld id="{C985A6AB-0345-41A9-A05F-318796433E93}" type="slidenum">
              <a:rPr lang="pt-BR" altLang="en-US"/>
              <a:pPr/>
              <a:t>‹nº›</a:t>
            </a:fld>
            <a:endParaRPr lang="en-US" altLang="en-US"/>
          </a:p>
        </p:txBody>
      </p:sp>
    </p:spTree>
    <p:extLst>
      <p:ext uri="{BB962C8B-B14F-4D97-AF65-F5344CB8AC3E}">
        <p14:creationId xmlns:p14="http://schemas.microsoft.com/office/powerpoint/2010/main" val="2896789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e texto vertical"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257175" y="366184"/>
            <a:ext cx="4629150" cy="1524000"/>
          </a:xfrm>
          <a:prstGeom prst="rect">
            <a:avLst/>
          </a:prstGeom>
          <a:noFill/>
          <a:ln>
            <a:noFill/>
          </a:ln>
        </p:spPr>
        <p:txBody>
          <a:bodyPr spcFirstLastPara="1">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445558" y="2836335"/>
            <a:ext cx="6034617" cy="4629150"/>
          </a:xfrm>
          <a:prstGeom prst="rect">
            <a:avLst/>
          </a:prstGeom>
          <a:noFill/>
          <a:ln>
            <a:noFill/>
          </a:ln>
        </p:spPr>
        <p:txBody>
          <a:bodyPr spcFirstLastPara="1">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 name="Google Shape;8;p2">
            <a:extLst>
              <a:ext uri="{FF2B5EF4-FFF2-40B4-BE49-F238E27FC236}">
                <a16:creationId xmlns:a16="http://schemas.microsoft.com/office/drawing/2014/main" id="{563455C2-1104-9B80-8904-2790A8F93481}"/>
              </a:ext>
            </a:extLst>
          </p:cNvPr>
          <p:cNvSpPr txBox="1">
            <a:spLocks noGrp="1"/>
          </p:cNvSpPr>
          <p:nvPr>
            <p:ph type="dt" idx="11"/>
          </p:nvPr>
        </p:nvSpPr>
        <p:spPr>
          <a:ln/>
        </p:spPr>
        <p:txBody>
          <a:bodyPr/>
          <a:lstStyle>
            <a:lvl1pPr>
              <a:defRPr/>
            </a:lvl1pPr>
          </a:lstStyle>
          <a:p>
            <a:endParaRPr lang="en-US" altLang="en-US"/>
          </a:p>
        </p:txBody>
      </p:sp>
      <p:sp>
        <p:nvSpPr>
          <p:cNvPr id="3" name="Google Shape;9;p2">
            <a:extLst>
              <a:ext uri="{FF2B5EF4-FFF2-40B4-BE49-F238E27FC236}">
                <a16:creationId xmlns:a16="http://schemas.microsoft.com/office/drawing/2014/main" id="{2BC11836-E94A-0CE1-772D-6E6BFFE3639E}"/>
              </a:ext>
            </a:extLst>
          </p:cNvPr>
          <p:cNvSpPr txBox="1">
            <a:spLocks noGrp="1"/>
          </p:cNvSpPr>
          <p:nvPr>
            <p:ph type="ftr" idx="12"/>
          </p:nvPr>
        </p:nvSpPr>
        <p:spPr>
          <a:ln/>
        </p:spPr>
        <p:txBody>
          <a:bodyPr/>
          <a:lstStyle>
            <a:lvl1pPr>
              <a:defRPr/>
            </a:lvl1pPr>
          </a:lstStyle>
          <a:p>
            <a:endParaRPr lang="en-US" altLang="en-US"/>
          </a:p>
        </p:txBody>
      </p:sp>
      <p:sp>
        <p:nvSpPr>
          <p:cNvPr id="4" name="Google Shape;10;p2">
            <a:extLst>
              <a:ext uri="{FF2B5EF4-FFF2-40B4-BE49-F238E27FC236}">
                <a16:creationId xmlns:a16="http://schemas.microsoft.com/office/drawing/2014/main" id="{6F8CF872-AD95-8053-BE51-93C1E3C49018}"/>
              </a:ext>
            </a:extLst>
          </p:cNvPr>
          <p:cNvSpPr txBox="1">
            <a:spLocks noGrp="1"/>
          </p:cNvSpPr>
          <p:nvPr>
            <p:ph type="sldNum" idx="13"/>
          </p:nvPr>
        </p:nvSpPr>
        <p:spPr>
          <a:ln/>
        </p:spPr>
        <p:txBody>
          <a:bodyPr/>
          <a:lstStyle>
            <a:lvl1pPr>
              <a:defRPr/>
            </a:lvl1pPr>
          </a:lstStyle>
          <a:p>
            <a:fld id="{20DEF9FF-9C58-450E-A9FE-8AFE8A7B456E}" type="slidenum">
              <a:rPr lang="pt-BR" altLang="en-US"/>
              <a:pPr/>
              <a:t>‹nº›</a:t>
            </a:fld>
            <a:endParaRPr lang="en-US" altLang="en-US"/>
          </a:p>
        </p:txBody>
      </p:sp>
    </p:spTree>
    <p:extLst>
      <p:ext uri="{BB962C8B-B14F-4D97-AF65-F5344CB8AC3E}">
        <p14:creationId xmlns:p14="http://schemas.microsoft.com/office/powerpoint/2010/main" val="1160275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e texto verticais"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406664" y="3688557"/>
            <a:ext cx="7802033" cy="1157288"/>
          </a:xfrm>
          <a:prstGeom prst="rect">
            <a:avLst/>
          </a:prstGeom>
          <a:noFill/>
          <a:ln>
            <a:noFill/>
          </a:ln>
        </p:spPr>
        <p:txBody>
          <a:bodyPr spcFirstLastPara="1">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1950773" y="2574133"/>
            <a:ext cx="7802033" cy="3386138"/>
          </a:xfrm>
          <a:prstGeom prst="rect">
            <a:avLst/>
          </a:prstGeom>
          <a:noFill/>
          <a:ln>
            <a:noFill/>
          </a:ln>
        </p:spPr>
        <p:txBody>
          <a:bodyPr spcFirstLastPara="1">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 name="Google Shape;8;p2">
            <a:extLst>
              <a:ext uri="{FF2B5EF4-FFF2-40B4-BE49-F238E27FC236}">
                <a16:creationId xmlns:a16="http://schemas.microsoft.com/office/drawing/2014/main" id="{BF2C96BA-3483-4D0C-9D12-2188C8D063EF}"/>
              </a:ext>
            </a:extLst>
          </p:cNvPr>
          <p:cNvSpPr txBox="1">
            <a:spLocks noGrp="1"/>
          </p:cNvSpPr>
          <p:nvPr>
            <p:ph type="dt" idx="11"/>
          </p:nvPr>
        </p:nvSpPr>
        <p:spPr>
          <a:ln/>
        </p:spPr>
        <p:txBody>
          <a:bodyPr/>
          <a:lstStyle>
            <a:lvl1pPr>
              <a:defRPr/>
            </a:lvl1pPr>
          </a:lstStyle>
          <a:p>
            <a:endParaRPr lang="en-US" altLang="en-US"/>
          </a:p>
        </p:txBody>
      </p:sp>
      <p:sp>
        <p:nvSpPr>
          <p:cNvPr id="3" name="Google Shape;9;p2">
            <a:extLst>
              <a:ext uri="{FF2B5EF4-FFF2-40B4-BE49-F238E27FC236}">
                <a16:creationId xmlns:a16="http://schemas.microsoft.com/office/drawing/2014/main" id="{B2F82787-2EA1-201E-38B4-B73B95410F8C}"/>
              </a:ext>
            </a:extLst>
          </p:cNvPr>
          <p:cNvSpPr txBox="1">
            <a:spLocks noGrp="1"/>
          </p:cNvSpPr>
          <p:nvPr>
            <p:ph type="ftr" idx="12"/>
          </p:nvPr>
        </p:nvSpPr>
        <p:spPr>
          <a:ln/>
        </p:spPr>
        <p:txBody>
          <a:bodyPr/>
          <a:lstStyle>
            <a:lvl1pPr>
              <a:defRPr/>
            </a:lvl1pPr>
          </a:lstStyle>
          <a:p>
            <a:endParaRPr lang="en-US" altLang="en-US"/>
          </a:p>
        </p:txBody>
      </p:sp>
      <p:sp>
        <p:nvSpPr>
          <p:cNvPr id="4" name="Google Shape;10;p2">
            <a:extLst>
              <a:ext uri="{FF2B5EF4-FFF2-40B4-BE49-F238E27FC236}">
                <a16:creationId xmlns:a16="http://schemas.microsoft.com/office/drawing/2014/main" id="{F2D1F5F9-B1CE-7541-E36B-38F77884C8BF}"/>
              </a:ext>
            </a:extLst>
          </p:cNvPr>
          <p:cNvSpPr txBox="1">
            <a:spLocks noGrp="1"/>
          </p:cNvSpPr>
          <p:nvPr>
            <p:ph type="sldNum" idx="13"/>
          </p:nvPr>
        </p:nvSpPr>
        <p:spPr>
          <a:ln/>
        </p:spPr>
        <p:txBody>
          <a:bodyPr/>
          <a:lstStyle>
            <a:lvl1pPr>
              <a:defRPr/>
            </a:lvl1pPr>
          </a:lstStyle>
          <a:p>
            <a:fld id="{AE23EEDD-EE65-4AE6-946A-56E2387B10BF}" type="slidenum">
              <a:rPr lang="pt-BR" altLang="en-US"/>
              <a:pPr/>
              <a:t>‹nº›</a:t>
            </a:fld>
            <a:endParaRPr lang="en-US" altLang="en-US"/>
          </a:p>
        </p:txBody>
      </p:sp>
    </p:spTree>
    <p:extLst>
      <p:ext uri="{BB962C8B-B14F-4D97-AF65-F5344CB8AC3E}">
        <p14:creationId xmlns:p14="http://schemas.microsoft.com/office/powerpoint/2010/main" val="2831607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e conteúdo"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257175" y="366184"/>
            <a:ext cx="4629150" cy="1524000"/>
          </a:xfrm>
          <a:prstGeom prst="rect">
            <a:avLst/>
          </a:prstGeom>
          <a:noFill/>
          <a:ln>
            <a:noFill/>
          </a:ln>
        </p:spPr>
        <p:txBody>
          <a:bodyPr spcFirstLastPara="1">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257175" y="2133601"/>
            <a:ext cx="4629150" cy="6034617"/>
          </a:xfrm>
          <a:prstGeom prst="rect">
            <a:avLst/>
          </a:prstGeom>
          <a:noFill/>
          <a:ln>
            <a:noFill/>
          </a:ln>
        </p:spPr>
        <p:txBody>
          <a:bodyPr spcFirstLastPara="1">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 name="Google Shape;8;p2">
            <a:extLst>
              <a:ext uri="{FF2B5EF4-FFF2-40B4-BE49-F238E27FC236}">
                <a16:creationId xmlns:a16="http://schemas.microsoft.com/office/drawing/2014/main" id="{135ABDA9-9E6B-DBA7-982E-C3878B253946}"/>
              </a:ext>
            </a:extLst>
          </p:cNvPr>
          <p:cNvSpPr txBox="1">
            <a:spLocks noGrp="1"/>
          </p:cNvSpPr>
          <p:nvPr>
            <p:ph type="dt" idx="11"/>
          </p:nvPr>
        </p:nvSpPr>
        <p:spPr>
          <a:ln/>
        </p:spPr>
        <p:txBody>
          <a:bodyPr/>
          <a:lstStyle>
            <a:lvl1pPr>
              <a:defRPr/>
            </a:lvl1pPr>
          </a:lstStyle>
          <a:p>
            <a:endParaRPr lang="en-US" altLang="en-US"/>
          </a:p>
        </p:txBody>
      </p:sp>
      <p:sp>
        <p:nvSpPr>
          <p:cNvPr id="3" name="Google Shape;9;p2">
            <a:extLst>
              <a:ext uri="{FF2B5EF4-FFF2-40B4-BE49-F238E27FC236}">
                <a16:creationId xmlns:a16="http://schemas.microsoft.com/office/drawing/2014/main" id="{DA3A04D3-3147-BF3A-A958-873DA8A9F58F}"/>
              </a:ext>
            </a:extLst>
          </p:cNvPr>
          <p:cNvSpPr txBox="1">
            <a:spLocks noGrp="1"/>
          </p:cNvSpPr>
          <p:nvPr>
            <p:ph type="ftr" idx="12"/>
          </p:nvPr>
        </p:nvSpPr>
        <p:spPr>
          <a:ln/>
        </p:spPr>
        <p:txBody>
          <a:bodyPr/>
          <a:lstStyle>
            <a:lvl1pPr>
              <a:defRPr/>
            </a:lvl1pPr>
          </a:lstStyle>
          <a:p>
            <a:endParaRPr lang="en-US" altLang="en-US"/>
          </a:p>
        </p:txBody>
      </p:sp>
      <p:sp>
        <p:nvSpPr>
          <p:cNvPr id="4" name="Google Shape;10;p2">
            <a:extLst>
              <a:ext uri="{FF2B5EF4-FFF2-40B4-BE49-F238E27FC236}">
                <a16:creationId xmlns:a16="http://schemas.microsoft.com/office/drawing/2014/main" id="{48B8685F-34B2-ABEA-25F9-81856AFCDECD}"/>
              </a:ext>
            </a:extLst>
          </p:cNvPr>
          <p:cNvSpPr txBox="1">
            <a:spLocks noGrp="1"/>
          </p:cNvSpPr>
          <p:nvPr>
            <p:ph type="sldNum" idx="13"/>
          </p:nvPr>
        </p:nvSpPr>
        <p:spPr>
          <a:ln/>
        </p:spPr>
        <p:txBody>
          <a:bodyPr/>
          <a:lstStyle>
            <a:lvl1pPr>
              <a:defRPr/>
            </a:lvl1pPr>
          </a:lstStyle>
          <a:p>
            <a:fld id="{206A6F57-5F54-4A64-AD4E-AA2BB3CCD1FE}" type="slidenum">
              <a:rPr lang="pt-BR" altLang="en-US"/>
              <a:pPr/>
              <a:t>‹nº›</a:t>
            </a:fld>
            <a:endParaRPr lang="en-US" altLang="en-US"/>
          </a:p>
        </p:txBody>
      </p:sp>
    </p:spTree>
    <p:extLst>
      <p:ext uri="{BB962C8B-B14F-4D97-AF65-F5344CB8AC3E}">
        <p14:creationId xmlns:p14="http://schemas.microsoft.com/office/powerpoint/2010/main" val="3488943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abeçalho da Seção"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406301" y="5875867"/>
            <a:ext cx="4371975" cy="1816100"/>
          </a:xfrm>
          <a:prstGeom prst="rect">
            <a:avLst/>
          </a:prstGeom>
          <a:noFill/>
          <a:ln>
            <a:noFill/>
          </a:ln>
        </p:spPr>
        <p:txBody>
          <a:bodyPr spcFirstLastPara="1" anchor="t">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406301" y="3875618"/>
            <a:ext cx="4371975" cy="2000249"/>
          </a:xfrm>
          <a:prstGeom prst="rect">
            <a:avLst/>
          </a:prstGeom>
          <a:noFill/>
          <a:ln>
            <a:noFill/>
          </a:ln>
        </p:spPr>
        <p:txBody>
          <a:bodyPr spcFirstLastPara="1" anchor="b">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2" name="Google Shape;8;p2">
            <a:extLst>
              <a:ext uri="{FF2B5EF4-FFF2-40B4-BE49-F238E27FC236}">
                <a16:creationId xmlns:a16="http://schemas.microsoft.com/office/drawing/2014/main" id="{FB1957C3-71D2-22CE-B802-E571459485FB}"/>
              </a:ext>
            </a:extLst>
          </p:cNvPr>
          <p:cNvSpPr txBox="1">
            <a:spLocks noGrp="1"/>
          </p:cNvSpPr>
          <p:nvPr>
            <p:ph type="dt" idx="11"/>
          </p:nvPr>
        </p:nvSpPr>
        <p:spPr>
          <a:ln/>
        </p:spPr>
        <p:txBody>
          <a:bodyPr/>
          <a:lstStyle>
            <a:lvl1pPr>
              <a:defRPr/>
            </a:lvl1pPr>
          </a:lstStyle>
          <a:p>
            <a:endParaRPr lang="en-US" altLang="en-US"/>
          </a:p>
        </p:txBody>
      </p:sp>
      <p:sp>
        <p:nvSpPr>
          <p:cNvPr id="3" name="Google Shape;9;p2">
            <a:extLst>
              <a:ext uri="{FF2B5EF4-FFF2-40B4-BE49-F238E27FC236}">
                <a16:creationId xmlns:a16="http://schemas.microsoft.com/office/drawing/2014/main" id="{F8F83299-5A43-28B0-DBAB-F8480A9FE848}"/>
              </a:ext>
            </a:extLst>
          </p:cNvPr>
          <p:cNvSpPr txBox="1">
            <a:spLocks noGrp="1"/>
          </p:cNvSpPr>
          <p:nvPr>
            <p:ph type="ftr" idx="12"/>
          </p:nvPr>
        </p:nvSpPr>
        <p:spPr>
          <a:ln/>
        </p:spPr>
        <p:txBody>
          <a:bodyPr/>
          <a:lstStyle>
            <a:lvl1pPr>
              <a:defRPr/>
            </a:lvl1pPr>
          </a:lstStyle>
          <a:p>
            <a:endParaRPr lang="en-US" altLang="en-US"/>
          </a:p>
        </p:txBody>
      </p:sp>
      <p:sp>
        <p:nvSpPr>
          <p:cNvPr id="4" name="Google Shape;10;p2">
            <a:extLst>
              <a:ext uri="{FF2B5EF4-FFF2-40B4-BE49-F238E27FC236}">
                <a16:creationId xmlns:a16="http://schemas.microsoft.com/office/drawing/2014/main" id="{75198A64-33A1-3BD4-C0AF-8B2C957D118A}"/>
              </a:ext>
            </a:extLst>
          </p:cNvPr>
          <p:cNvSpPr txBox="1">
            <a:spLocks noGrp="1"/>
          </p:cNvSpPr>
          <p:nvPr>
            <p:ph type="sldNum" idx="13"/>
          </p:nvPr>
        </p:nvSpPr>
        <p:spPr>
          <a:ln/>
        </p:spPr>
        <p:txBody>
          <a:bodyPr/>
          <a:lstStyle>
            <a:lvl1pPr>
              <a:defRPr/>
            </a:lvl1pPr>
          </a:lstStyle>
          <a:p>
            <a:fld id="{C9D17357-6D20-4E24-BEDD-43B700C027F3}" type="slidenum">
              <a:rPr lang="pt-BR" altLang="en-US"/>
              <a:pPr/>
              <a:t>‹nº›</a:t>
            </a:fld>
            <a:endParaRPr lang="en-US" altLang="en-US"/>
          </a:p>
        </p:txBody>
      </p:sp>
    </p:spTree>
    <p:extLst>
      <p:ext uri="{BB962C8B-B14F-4D97-AF65-F5344CB8AC3E}">
        <p14:creationId xmlns:p14="http://schemas.microsoft.com/office/powerpoint/2010/main" val="4242919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uas Partes de Conteúdo"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257175" y="366184"/>
            <a:ext cx="4629150" cy="1524000"/>
          </a:xfrm>
          <a:prstGeom prst="rect">
            <a:avLst/>
          </a:prstGeom>
          <a:noFill/>
          <a:ln>
            <a:noFill/>
          </a:ln>
        </p:spPr>
        <p:txBody>
          <a:bodyPr spcFirstLastPara="1">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257175" y="2133601"/>
            <a:ext cx="2271713" cy="6034617"/>
          </a:xfrm>
          <a:prstGeom prst="rect">
            <a:avLst/>
          </a:prstGeom>
          <a:noFill/>
          <a:ln>
            <a:noFill/>
          </a:ln>
        </p:spPr>
        <p:txBody>
          <a:bodyPr spcFirstLastPara="1">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2" name="Google Shape;32;p6"/>
          <p:cNvSpPr txBox="1">
            <a:spLocks noGrp="1"/>
          </p:cNvSpPr>
          <p:nvPr>
            <p:ph type="body" idx="2"/>
          </p:nvPr>
        </p:nvSpPr>
        <p:spPr>
          <a:xfrm>
            <a:off x="2614612" y="2133601"/>
            <a:ext cx="2271713" cy="6034617"/>
          </a:xfrm>
          <a:prstGeom prst="rect">
            <a:avLst/>
          </a:prstGeom>
          <a:noFill/>
          <a:ln>
            <a:noFill/>
          </a:ln>
        </p:spPr>
        <p:txBody>
          <a:bodyPr spcFirstLastPara="1">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2" name="Google Shape;8;p2">
            <a:extLst>
              <a:ext uri="{FF2B5EF4-FFF2-40B4-BE49-F238E27FC236}">
                <a16:creationId xmlns:a16="http://schemas.microsoft.com/office/drawing/2014/main" id="{72B81A2A-6CA8-D454-30DD-56EF9A18854D}"/>
              </a:ext>
            </a:extLst>
          </p:cNvPr>
          <p:cNvSpPr txBox="1">
            <a:spLocks noGrp="1"/>
          </p:cNvSpPr>
          <p:nvPr>
            <p:ph type="dt" idx="11"/>
          </p:nvPr>
        </p:nvSpPr>
        <p:spPr>
          <a:ln/>
        </p:spPr>
        <p:txBody>
          <a:bodyPr/>
          <a:lstStyle>
            <a:lvl1pPr>
              <a:defRPr/>
            </a:lvl1pPr>
          </a:lstStyle>
          <a:p>
            <a:endParaRPr lang="en-US" altLang="en-US"/>
          </a:p>
        </p:txBody>
      </p:sp>
      <p:sp>
        <p:nvSpPr>
          <p:cNvPr id="3" name="Google Shape;9;p2">
            <a:extLst>
              <a:ext uri="{FF2B5EF4-FFF2-40B4-BE49-F238E27FC236}">
                <a16:creationId xmlns:a16="http://schemas.microsoft.com/office/drawing/2014/main" id="{AE34CE1E-E8CE-1AC2-7042-1EAC84928C64}"/>
              </a:ext>
            </a:extLst>
          </p:cNvPr>
          <p:cNvSpPr txBox="1">
            <a:spLocks noGrp="1"/>
          </p:cNvSpPr>
          <p:nvPr>
            <p:ph type="ftr" idx="12"/>
          </p:nvPr>
        </p:nvSpPr>
        <p:spPr>
          <a:ln/>
        </p:spPr>
        <p:txBody>
          <a:bodyPr/>
          <a:lstStyle>
            <a:lvl1pPr>
              <a:defRPr/>
            </a:lvl1pPr>
          </a:lstStyle>
          <a:p>
            <a:endParaRPr lang="en-US" altLang="en-US"/>
          </a:p>
        </p:txBody>
      </p:sp>
      <p:sp>
        <p:nvSpPr>
          <p:cNvPr id="4" name="Google Shape;10;p2">
            <a:extLst>
              <a:ext uri="{FF2B5EF4-FFF2-40B4-BE49-F238E27FC236}">
                <a16:creationId xmlns:a16="http://schemas.microsoft.com/office/drawing/2014/main" id="{1D6DC9BE-AF98-6F98-7A89-1A1BB023536B}"/>
              </a:ext>
            </a:extLst>
          </p:cNvPr>
          <p:cNvSpPr txBox="1">
            <a:spLocks noGrp="1"/>
          </p:cNvSpPr>
          <p:nvPr>
            <p:ph type="sldNum" idx="13"/>
          </p:nvPr>
        </p:nvSpPr>
        <p:spPr>
          <a:ln/>
        </p:spPr>
        <p:txBody>
          <a:bodyPr/>
          <a:lstStyle>
            <a:lvl1pPr>
              <a:defRPr/>
            </a:lvl1pPr>
          </a:lstStyle>
          <a:p>
            <a:fld id="{56A2C52B-5B81-4554-B539-2BC1C941DD8C}" type="slidenum">
              <a:rPr lang="pt-BR" altLang="en-US"/>
              <a:pPr/>
              <a:t>‹nº›</a:t>
            </a:fld>
            <a:endParaRPr lang="en-US" altLang="en-US"/>
          </a:p>
        </p:txBody>
      </p:sp>
    </p:spTree>
    <p:extLst>
      <p:ext uri="{BB962C8B-B14F-4D97-AF65-F5344CB8AC3E}">
        <p14:creationId xmlns:p14="http://schemas.microsoft.com/office/powerpoint/2010/main" val="2125339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ção"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257175" y="366184"/>
            <a:ext cx="4629150" cy="1524000"/>
          </a:xfrm>
          <a:prstGeom prst="rect">
            <a:avLst/>
          </a:prstGeom>
          <a:noFill/>
          <a:ln>
            <a:noFill/>
          </a:ln>
        </p:spPr>
        <p:txBody>
          <a:bodyPr spcFirstLastPara="1">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257175" y="2046817"/>
            <a:ext cx="2272606" cy="853016"/>
          </a:xfrm>
          <a:prstGeom prst="rect">
            <a:avLst/>
          </a:prstGeom>
          <a:noFill/>
          <a:ln>
            <a:noFill/>
          </a:ln>
        </p:spPr>
        <p:txBody>
          <a:bodyPr spcFirstLastPara="1" anchor="b">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9" name="Google Shape;39;p7"/>
          <p:cNvSpPr txBox="1">
            <a:spLocks noGrp="1"/>
          </p:cNvSpPr>
          <p:nvPr>
            <p:ph type="body" idx="2"/>
          </p:nvPr>
        </p:nvSpPr>
        <p:spPr>
          <a:xfrm>
            <a:off x="257175" y="2899833"/>
            <a:ext cx="2272606" cy="5268384"/>
          </a:xfrm>
          <a:prstGeom prst="rect">
            <a:avLst/>
          </a:prstGeom>
          <a:noFill/>
          <a:ln>
            <a:noFill/>
          </a:ln>
        </p:spPr>
        <p:txBody>
          <a:bodyPr spcFirstLastPara="1">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0" name="Google Shape;40;p7"/>
          <p:cNvSpPr txBox="1">
            <a:spLocks noGrp="1"/>
          </p:cNvSpPr>
          <p:nvPr>
            <p:ph type="body" idx="3"/>
          </p:nvPr>
        </p:nvSpPr>
        <p:spPr>
          <a:xfrm>
            <a:off x="2612827" y="2046817"/>
            <a:ext cx="2273498" cy="853016"/>
          </a:xfrm>
          <a:prstGeom prst="rect">
            <a:avLst/>
          </a:prstGeom>
          <a:noFill/>
          <a:ln>
            <a:noFill/>
          </a:ln>
        </p:spPr>
        <p:txBody>
          <a:bodyPr spcFirstLastPara="1" anchor="b">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1" name="Google Shape;41;p7"/>
          <p:cNvSpPr txBox="1">
            <a:spLocks noGrp="1"/>
          </p:cNvSpPr>
          <p:nvPr>
            <p:ph type="body" idx="4"/>
          </p:nvPr>
        </p:nvSpPr>
        <p:spPr>
          <a:xfrm>
            <a:off x="2612827" y="2899833"/>
            <a:ext cx="2273498" cy="5268384"/>
          </a:xfrm>
          <a:prstGeom prst="rect">
            <a:avLst/>
          </a:prstGeom>
          <a:noFill/>
          <a:ln>
            <a:noFill/>
          </a:ln>
        </p:spPr>
        <p:txBody>
          <a:bodyPr spcFirstLastPara="1">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2" name="Google Shape;8;p2">
            <a:extLst>
              <a:ext uri="{FF2B5EF4-FFF2-40B4-BE49-F238E27FC236}">
                <a16:creationId xmlns:a16="http://schemas.microsoft.com/office/drawing/2014/main" id="{39850F59-32C9-36A9-E8F5-118DFAB596B0}"/>
              </a:ext>
            </a:extLst>
          </p:cNvPr>
          <p:cNvSpPr txBox="1">
            <a:spLocks noGrp="1"/>
          </p:cNvSpPr>
          <p:nvPr>
            <p:ph type="dt" idx="11"/>
          </p:nvPr>
        </p:nvSpPr>
        <p:spPr>
          <a:ln/>
        </p:spPr>
        <p:txBody>
          <a:bodyPr/>
          <a:lstStyle>
            <a:lvl1pPr>
              <a:defRPr/>
            </a:lvl1pPr>
          </a:lstStyle>
          <a:p>
            <a:endParaRPr lang="en-US" altLang="en-US"/>
          </a:p>
        </p:txBody>
      </p:sp>
      <p:sp>
        <p:nvSpPr>
          <p:cNvPr id="3" name="Google Shape;9;p2">
            <a:extLst>
              <a:ext uri="{FF2B5EF4-FFF2-40B4-BE49-F238E27FC236}">
                <a16:creationId xmlns:a16="http://schemas.microsoft.com/office/drawing/2014/main" id="{8D2E5517-39C7-F829-CBB9-0D4995311533}"/>
              </a:ext>
            </a:extLst>
          </p:cNvPr>
          <p:cNvSpPr txBox="1">
            <a:spLocks noGrp="1"/>
          </p:cNvSpPr>
          <p:nvPr>
            <p:ph type="ftr" idx="12"/>
          </p:nvPr>
        </p:nvSpPr>
        <p:spPr>
          <a:ln/>
        </p:spPr>
        <p:txBody>
          <a:bodyPr/>
          <a:lstStyle>
            <a:lvl1pPr>
              <a:defRPr/>
            </a:lvl1pPr>
          </a:lstStyle>
          <a:p>
            <a:endParaRPr lang="en-US" altLang="en-US"/>
          </a:p>
        </p:txBody>
      </p:sp>
      <p:sp>
        <p:nvSpPr>
          <p:cNvPr id="4" name="Google Shape;10;p2">
            <a:extLst>
              <a:ext uri="{FF2B5EF4-FFF2-40B4-BE49-F238E27FC236}">
                <a16:creationId xmlns:a16="http://schemas.microsoft.com/office/drawing/2014/main" id="{B0F7BDD5-A034-1718-520B-4B6B95ABAE95}"/>
              </a:ext>
            </a:extLst>
          </p:cNvPr>
          <p:cNvSpPr txBox="1">
            <a:spLocks noGrp="1"/>
          </p:cNvSpPr>
          <p:nvPr>
            <p:ph type="sldNum" idx="13"/>
          </p:nvPr>
        </p:nvSpPr>
        <p:spPr>
          <a:ln/>
        </p:spPr>
        <p:txBody>
          <a:bodyPr/>
          <a:lstStyle>
            <a:lvl1pPr>
              <a:defRPr/>
            </a:lvl1pPr>
          </a:lstStyle>
          <a:p>
            <a:fld id="{E6A72BD7-9E94-498B-8A80-A4EC5AED233D}" type="slidenum">
              <a:rPr lang="pt-BR" altLang="en-US"/>
              <a:pPr/>
              <a:t>‹nº›</a:t>
            </a:fld>
            <a:endParaRPr lang="en-US" altLang="en-US"/>
          </a:p>
        </p:txBody>
      </p:sp>
    </p:spTree>
    <p:extLst>
      <p:ext uri="{BB962C8B-B14F-4D97-AF65-F5344CB8AC3E}">
        <p14:creationId xmlns:p14="http://schemas.microsoft.com/office/powerpoint/2010/main" val="2514046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mente título"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257175" y="366184"/>
            <a:ext cx="4629150" cy="1524000"/>
          </a:xfrm>
          <a:prstGeom prst="rect">
            <a:avLst/>
          </a:prstGeom>
          <a:noFill/>
          <a:ln>
            <a:noFill/>
          </a:ln>
        </p:spPr>
        <p:txBody>
          <a:bodyPr spcFirstLastPara="1">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 name="Google Shape;8;p2">
            <a:extLst>
              <a:ext uri="{FF2B5EF4-FFF2-40B4-BE49-F238E27FC236}">
                <a16:creationId xmlns:a16="http://schemas.microsoft.com/office/drawing/2014/main" id="{434F6280-2766-AC07-FA1F-B24D265B4BAB}"/>
              </a:ext>
            </a:extLst>
          </p:cNvPr>
          <p:cNvSpPr txBox="1">
            <a:spLocks noGrp="1"/>
          </p:cNvSpPr>
          <p:nvPr>
            <p:ph type="dt" idx="11"/>
          </p:nvPr>
        </p:nvSpPr>
        <p:spPr>
          <a:ln/>
        </p:spPr>
        <p:txBody>
          <a:bodyPr/>
          <a:lstStyle>
            <a:lvl1pPr>
              <a:defRPr/>
            </a:lvl1pPr>
          </a:lstStyle>
          <a:p>
            <a:endParaRPr lang="en-US" altLang="en-US"/>
          </a:p>
        </p:txBody>
      </p:sp>
      <p:sp>
        <p:nvSpPr>
          <p:cNvPr id="3" name="Google Shape;9;p2">
            <a:extLst>
              <a:ext uri="{FF2B5EF4-FFF2-40B4-BE49-F238E27FC236}">
                <a16:creationId xmlns:a16="http://schemas.microsoft.com/office/drawing/2014/main" id="{7355F350-1C96-D7AB-74DB-AA80ADF8127B}"/>
              </a:ext>
            </a:extLst>
          </p:cNvPr>
          <p:cNvSpPr txBox="1">
            <a:spLocks noGrp="1"/>
          </p:cNvSpPr>
          <p:nvPr>
            <p:ph type="ftr" idx="12"/>
          </p:nvPr>
        </p:nvSpPr>
        <p:spPr>
          <a:ln/>
        </p:spPr>
        <p:txBody>
          <a:bodyPr/>
          <a:lstStyle>
            <a:lvl1pPr>
              <a:defRPr/>
            </a:lvl1pPr>
          </a:lstStyle>
          <a:p>
            <a:endParaRPr lang="en-US" altLang="en-US"/>
          </a:p>
        </p:txBody>
      </p:sp>
      <p:sp>
        <p:nvSpPr>
          <p:cNvPr id="4" name="Google Shape;10;p2">
            <a:extLst>
              <a:ext uri="{FF2B5EF4-FFF2-40B4-BE49-F238E27FC236}">
                <a16:creationId xmlns:a16="http://schemas.microsoft.com/office/drawing/2014/main" id="{A3E546C4-A6EF-B365-1059-2F34C73B0AA0}"/>
              </a:ext>
            </a:extLst>
          </p:cNvPr>
          <p:cNvSpPr txBox="1">
            <a:spLocks noGrp="1"/>
          </p:cNvSpPr>
          <p:nvPr>
            <p:ph type="sldNum" idx="13"/>
          </p:nvPr>
        </p:nvSpPr>
        <p:spPr>
          <a:ln/>
        </p:spPr>
        <p:txBody>
          <a:bodyPr/>
          <a:lstStyle>
            <a:lvl1pPr>
              <a:defRPr/>
            </a:lvl1pPr>
          </a:lstStyle>
          <a:p>
            <a:fld id="{BAA315DB-4AB1-45B3-A99B-807D0FF9DA3C}" type="slidenum">
              <a:rPr lang="pt-BR" altLang="en-US"/>
              <a:pPr/>
              <a:t>‹nº›</a:t>
            </a:fld>
            <a:endParaRPr lang="en-US" altLang="en-US"/>
          </a:p>
        </p:txBody>
      </p:sp>
    </p:spTree>
    <p:extLst>
      <p:ext uri="{BB962C8B-B14F-4D97-AF65-F5344CB8AC3E}">
        <p14:creationId xmlns:p14="http://schemas.microsoft.com/office/powerpoint/2010/main" val="1157972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m branco" type="blank">
  <p:cSld name="BLANK">
    <p:spTree>
      <p:nvGrpSpPr>
        <p:cNvPr id="1" name="Shape 50"/>
        <p:cNvGrpSpPr/>
        <p:nvPr/>
      </p:nvGrpSpPr>
      <p:grpSpPr>
        <a:xfrm>
          <a:off x="0" y="0"/>
          <a:ext cx="0" cy="0"/>
          <a:chOff x="0" y="0"/>
          <a:chExt cx="0" cy="0"/>
        </a:xfrm>
      </p:grpSpPr>
      <p:sp>
        <p:nvSpPr>
          <p:cNvPr id="2" name="Google Shape;8;p2">
            <a:extLst>
              <a:ext uri="{FF2B5EF4-FFF2-40B4-BE49-F238E27FC236}">
                <a16:creationId xmlns:a16="http://schemas.microsoft.com/office/drawing/2014/main" id="{2D2A4652-437D-7F18-498A-5DED32940248}"/>
              </a:ext>
            </a:extLst>
          </p:cNvPr>
          <p:cNvSpPr txBox="1">
            <a:spLocks noGrp="1"/>
          </p:cNvSpPr>
          <p:nvPr>
            <p:ph type="dt" idx="11"/>
          </p:nvPr>
        </p:nvSpPr>
        <p:spPr>
          <a:ln/>
        </p:spPr>
        <p:txBody>
          <a:bodyPr/>
          <a:lstStyle>
            <a:lvl1pPr>
              <a:defRPr/>
            </a:lvl1pPr>
          </a:lstStyle>
          <a:p>
            <a:endParaRPr lang="en-US" altLang="en-US"/>
          </a:p>
        </p:txBody>
      </p:sp>
      <p:sp>
        <p:nvSpPr>
          <p:cNvPr id="3" name="Google Shape;9;p2">
            <a:extLst>
              <a:ext uri="{FF2B5EF4-FFF2-40B4-BE49-F238E27FC236}">
                <a16:creationId xmlns:a16="http://schemas.microsoft.com/office/drawing/2014/main" id="{39E4BA56-54B2-24D6-0064-832A1D95D27A}"/>
              </a:ext>
            </a:extLst>
          </p:cNvPr>
          <p:cNvSpPr txBox="1">
            <a:spLocks noGrp="1"/>
          </p:cNvSpPr>
          <p:nvPr>
            <p:ph type="ftr" idx="12"/>
          </p:nvPr>
        </p:nvSpPr>
        <p:spPr>
          <a:ln/>
        </p:spPr>
        <p:txBody>
          <a:bodyPr/>
          <a:lstStyle>
            <a:lvl1pPr>
              <a:defRPr/>
            </a:lvl1pPr>
          </a:lstStyle>
          <a:p>
            <a:endParaRPr lang="en-US" altLang="en-US"/>
          </a:p>
        </p:txBody>
      </p:sp>
      <p:sp>
        <p:nvSpPr>
          <p:cNvPr id="4" name="Google Shape;10;p2">
            <a:extLst>
              <a:ext uri="{FF2B5EF4-FFF2-40B4-BE49-F238E27FC236}">
                <a16:creationId xmlns:a16="http://schemas.microsoft.com/office/drawing/2014/main" id="{A5918480-93B0-2C68-FE97-09F2FE688F43}"/>
              </a:ext>
            </a:extLst>
          </p:cNvPr>
          <p:cNvSpPr txBox="1">
            <a:spLocks noGrp="1"/>
          </p:cNvSpPr>
          <p:nvPr>
            <p:ph type="sldNum" idx="13"/>
          </p:nvPr>
        </p:nvSpPr>
        <p:spPr>
          <a:ln/>
        </p:spPr>
        <p:txBody>
          <a:bodyPr/>
          <a:lstStyle>
            <a:lvl1pPr>
              <a:defRPr/>
            </a:lvl1pPr>
          </a:lstStyle>
          <a:p>
            <a:fld id="{BDD767CD-D4F6-43FE-8641-2CD846D9BA26}" type="slidenum">
              <a:rPr lang="pt-BR" altLang="en-US"/>
              <a:pPr/>
              <a:t>‹nº›</a:t>
            </a:fld>
            <a:endParaRPr lang="en-US" altLang="en-US"/>
          </a:p>
        </p:txBody>
      </p:sp>
    </p:spTree>
    <p:extLst>
      <p:ext uri="{BB962C8B-B14F-4D97-AF65-F5344CB8AC3E}">
        <p14:creationId xmlns:p14="http://schemas.microsoft.com/office/powerpoint/2010/main" val="1112087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údo com Legenda"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257175" y="364067"/>
            <a:ext cx="1692176" cy="1549400"/>
          </a:xfrm>
          <a:prstGeom prst="rect">
            <a:avLst/>
          </a:prstGeom>
          <a:noFill/>
          <a:ln>
            <a:noFill/>
          </a:ln>
        </p:spPr>
        <p:txBody>
          <a:bodyPr spcFirstLastPara="1" anchor="b">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2010966" y="364067"/>
            <a:ext cx="2875359" cy="7804151"/>
          </a:xfrm>
          <a:prstGeom prst="rect">
            <a:avLst/>
          </a:prstGeom>
          <a:noFill/>
          <a:ln>
            <a:noFill/>
          </a:ln>
        </p:spPr>
        <p:txBody>
          <a:bodyPr spcFirstLastPara="1">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7" name="Google Shape;57;p10"/>
          <p:cNvSpPr txBox="1">
            <a:spLocks noGrp="1"/>
          </p:cNvSpPr>
          <p:nvPr>
            <p:ph type="body" idx="2"/>
          </p:nvPr>
        </p:nvSpPr>
        <p:spPr>
          <a:xfrm>
            <a:off x="257175" y="1913467"/>
            <a:ext cx="1692176" cy="6254751"/>
          </a:xfrm>
          <a:prstGeom prst="rect">
            <a:avLst/>
          </a:prstGeom>
          <a:noFill/>
          <a:ln>
            <a:noFill/>
          </a:ln>
        </p:spPr>
        <p:txBody>
          <a:bodyPr spcFirstLastPara="1">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2" name="Google Shape;8;p2">
            <a:extLst>
              <a:ext uri="{FF2B5EF4-FFF2-40B4-BE49-F238E27FC236}">
                <a16:creationId xmlns:a16="http://schemas.microsoft.com/office/drawing/2014/main" id="{0F0AE5D7-04C8-0382-B1C3-A37BDB8214FD}"/>
              </a:ext>
            </a:extLst>
          </p:cNvPr>
          <p:cNvSpPr txBox="1">
            <a:spLocks noGrp="1"/>
          </p:cNvSpPr>
          <p:nvPr>
            <p:ph type="dt" idx="11"/>
          </p:nvPr>
        </p:nvSpPr>
        <p:spPr>
          <a:ln/>
        </p:spPr>
        <p:txBody>
          <a:bodyPr/>
          <a:lstStyle>
            <a:lvl1pPr>
              <a:defRPr/>
            </a:lvl1pPr>
          </a:lstStyle>
          <a:p>
            <a:endParaRPr lang="en-US" altLang="en-US"/>
          </a:p>
        </p:txBody>
      </p:sp>
      <p:sp>
        <p:nvSpPr>
          <p:cNvPr id="3" name="Google Shape;9;p2">
            <a:extLst>
              <a:ext uri="{FF2B5EF4-FFF2-40B4-BE49-F238E27FC236}">
                <a16:creationId xmlns:a16="http://schemas.microsoft.com/office/drawing/2014/main" id="{F9694BB5-16C6-82E9-5F13-F92AF0B54BFE}"/>
              </a:ext>
            </a:extLst>
          </p:cNvPr>
          <p:cNvSpPr txBox="1">
            <a:spLocks noGrp="1"/>
          </p:cNvSpPr>
          <p:nvPr>
            <p:ph type="ftr" idx="12"/>
          </p:nvPr>
        </p:nvSpPr>
        <p:spPr>
          <a:ln/>
        </p:spPr>
        <p:txBody>
          <a:bodyPr/>
          <a:lstStyle>
            <a:lvl1pPr>
              <a:defRPr/>
            </a:lvl1pPr>
          </a:lstStyle>
          <a:p>
            <a:endParaRPr lang="en-US" altLang="en-US"/>
          </a:p>
        </p:txBody>
      </p:sp>
      <p:sp>
        <p:nvSpPr>
          <p:cNvPr id="4" name="Google Shape;10;p2">
            <a:extLst>
              <a:ext uri="{FF2B5EF4-FFF2-40B4-BE49-F238E27FC236}">
                <a16:creationId xmlns:a16="http://schemas.microsoft.com/office/drawing/2014/main" id="{C3740123-332B-15AE-AFE4-C200625A113C}"/>
              </a:ext>
            </a:extLst>
          </p:cNvPr>
          <p:cNvSpPr txBox="1">
            <a:spLocks noGrp="1"/>
          </p:cNvSpPr>
          <p:nvPr>
            <p:ph type="sldNum" idx="13"/>
          </p:nvPr>
        </p:nvSpPr>
        <p:spPr>
          <a:ln/>
        </p:spPr>
        <p:txBody>
          <a:bodyPr/>
          <a:lstStyle>
            <a:lvl1pPr>
              <a:defRPr/>
            </a:lvl1pPr>
          </a:lstStyle>
          <a:p>
            <a:fld id="{A7319CCC-1BC3-4A0E-80C0-3BDD9B7DC8DF}" type="slidenum">
              <a:rPr lang="pt-BR" altLang="en-US"/>
              <a:pPr/>
              <a:t>‹nº›</a:t>
            </a:fld>
            <a:endParaRPr lang="en-US" altLang="en-US"/>
          </a:p>
        </p:txBody>
      </p:sp>
    </p:spTree>
    <p:extLst>
      <p:ext uri="{BB962C8B-B14F-4D97-AF65-F5344CB8AC3E}">
        <p14:creationId xmlns:p14="http://schemas.microsoft.com/office/powerpoint/2010/main" val="3413712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m com Legenda"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1008162" y="6400800"/>
            <a:ext cx="3086100" cy="755651"/>
          </a:xfrm>
          <a:prstGeom prst="rect">
            <a:avLst/>
          </a:prstGeom>
          <a:noFill/>
          <a:ln>
            <a:noFill/>
          </a:ln>
        </p:spPr>
        <p:txBody>
          <a:bodyPr spcFirstLastPara="1" anchor="b">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1"/>
          <p:cNvSpPr>
            <a:spLocks noGrp="1"/>
          </p:cNvSpPr>
          <p:nvPr>
            <p:ph type="pic" idx="2"/>
          </p:nvPr>
        </p:nvSpPr>
        <p:spPr>
          <a:xfrm>
            <a:off x="1008162" y="817033"/>
            <a:ext cx="3086100" cy="5486400"/>
          </a:xfrm>
          <a:prstGeom prst="rect">
            <a:avLst/>
          </a:prstGeom>
          <a:noFill/>
          <a:ln>
            <a:noFill/>
          </a:ln>
        </p:spPr>
      </p:sp>
      <p:sp>
        <p:nvSpPr>
          <p:cNvPr id="64" name="Google Shape;64;p11"/>
          <p:cNvSpPr txBox="1">
            <a:spLocks noGrp="1"/>
          </p:cNvSpPr>
          <p:nvPr>
            <p:ph type="body" idx="1"/>
          </p:nvPr>
        </p:nvSpPr>
        <p:spPr>
          <a:xfrm>
            <a:off x="1008162" y="7156451"/>
            <a:ext cx="3086100" cy="1073149"/>
          </a:xfrm>
          <a:prstGeom prst="rect">
            <a:avLst/>
          </a:prstGeom>
          <a:noFill/>
          <a:ln>
            <a:noFill/>
          </a:ln>
        </p:spPr>
        <p:txBody>
          <a:bodyPr spcFirstLastPara="1">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2" name="Google Shape;8;p2">
            <a:extLst>
              <a:ext uri="{FF2B5EF4-FFF2-40B4-BE49-F238E27FC236}">
                <a16:creationId xmlns:a16="http://schemas.microsoft.com/office/drawing/2014/main" id="{69EE4D67-E05D-E966-530E-5638061F65A2}"/>
              </a:ext>
            </a:extLst>
          </p:cNvPr>
          <p:cNvSpPr txBox="1">
            <a:spLocks noGrp="1"/>
          </p:cNvSpPr>
          <p:nvPr>
            <p:ph type="dt" idx="11"/>
          </p:nvPr>
        </p:nvSpPr>
        <p:spPr>
          <a:ln/>
        </p:spPr>
        <p:txBody>
          <a:bodyPr/>
          <a:lstStyle>
            <a:lvl1pPr>
              <a:defRPr/>
            </a:lvl1pPr>
          </a:lstStyle>
          <a:p>
            <a:endParaRPr lang="en-US" altLang="en-US"/>
          </a:p>
        </p:txBody>
      </p:sp>
      <p:sp>
        <p:nvSpPr>
          <p:cNvPr id="3" name="Google Shape;9;p2">
            <a:extLst>
              <a:ext uri="{FF2B5EF4-FFF2-40B4-BE49-F238E27FC236}">
                <a16:creationId xmlns:a16="http://schemas.microsoft.com/office/drawing/2014/main" id="{18067994-9EA5-8CF7-2789-DF559772A528}"/>
              </a:ext>
            </a:extLst>
          </p:cNvPr>
          <p:cNvSpPr txBox="1">
            <a:spLocks noGrp="1"/>
          </p:cNvSpPr>
          <p:nvPr>
            <p:ph type="ftr" idx="12"/>
          </p:nvPr>
        </p:nvSpPr>
        <p:spPr>
          <a:ln/>
        </p:spPr>
        <p:txBody>
          <a:bodyPr/>
          <a:lstStyle>
            <a:lvl1pPr>
              <a:defRPr/>
            </a:lvl1pPr>
          </a:lstStyle>
          <a:p>
            <a:endParaRPr lang="en-US" altLang="en-US"/>
          </a:p>
        </p:txBody>
      </p:sp>
      <p:sp>
        <p:nvSpPr>
          <p:cNvPr id="4" name="Google Shape;10;p2">
            <a:extLst>
              <a:ext uri="{FF2B5EF4-FFF2-40B4-BE49-F238E27FC236}">
                <a16:creationId xmlns:a16="http://schemas.microsoft.com/office/drawing/2014/main" id="{EBADA800-32C6-D73A-9572-2743C9D8C038}"/>
              </a:ext>
            </a:extLst>
          </p:cNvPr>
          <p:cNvSpPr txBox="1">
            <a:spLocks noGrp="1"/>
          </p:cNvSpPr>
          <p:nvPr>
            <p:ph type="sldNum" idx="13"/>
          </p:nvPr>
        </p:nvSpPr>
        <p:spPr>
          <a:ln/>
        </p:spPr>
        <p:txBody>
          <a:bodyPr/>
          <a:lstStyle>
            <a:lvl1pPr>
              <a:defRPr/>
            </a:lvl1pPr>
          </a:lstStyle>
          <a:p>
            <a:fld id="{CE888FD0-9041-45A1-9E71-60B926515BB5}" type="slidenum">
              <a:rPr lang="pt-BR" altLang="en-US"/>
              <a:pPr/>
              <a:t>‹nº›</a:t>
            </a:fld>
            <a:endParaRPr lang="en-US" altLang="en-US"/>
          </a:p>
        </p:txBody>
      </p:sp>
    </p:spTree>
    <p:extLst>
      <p:ext uri="{BB962C8B-B14F-4D97-AF65-F5344CB8AC3E}">
        <p14:creationId xmlns:p14="http://schemas.microsoft.com/office/powerpoint/2010/main" val="2111276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Google Shape;6;p2">
            <a:extLst>
              <a:ext uri="{FF2B5EF4-FFF2-40B4-BE49-F238E27FC236}">
                <a16:creationId xmlns:a16="http://schemas.microsoft.com/office/drawing/2014/main" id="{17954B74-18AE-5381-1A42-713AFEFAE9BC}"/>
              </a:ext>
            </a:extLst>
          </p:cNvPr>
          <p:cNvSpPr txBox="1">
            <a:spLocks noGrp="1"/>
          </p:cNvSpPr>
          <p:nvPr>
            <p:ph type="title"/>
          </p:nvPr>
        </p:nvSpPr>
        <p:spPr bwMode="auto">
          <a:xfrm>
            <a:off x="257175" y="366713"/>
            <a:ext cx="462915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00" rIns="91425" bIns="45700" numCol="1" anchor="ctr" anchorCtr="0" compatLnSpc="1">
            <a:prstTxWarp prst="textNoShape">
              <a:avLst/>
            </a:prstTxWarp>
          </a:bodyPr>
          <a:lstStyle/>
          <a:p>
            <a:pPr lvl="0"/>
            <a:endParaRPr lang="en-US" altLang="en-US">
              <a:sym typeface="Arial" panose="020B0604020202020204" pitchFamily="34" charset="0"/>
            </a:endParaRPr>
          </a:p>
        </p:txBody>
      </p:sp>
      <p:sp>
        <p:nvSpPr>
          <p:cNvPr id="1027" name="Google Shape;7;p2">
            <a:extLst>
              <a:ext uri="{FF2B5EF4-FFF2-40B4-BE49-F238E27FC236}">
                <a16:creationId xmlns:a16="http://schemas.microsoft.com/office/drawing/2014/main" id="{2063623F-F2F3-DF3B-530D-34395FDB272C}"/>
              </a:ext>
            </a:extLst>
          </p:cNvPr>
          <p:cNvSpPr txBox="1">
            <a:spLocks noGrp="1"/>
          </p:cNvSpPr>
          <p:nvPr>
            <p:ph type="body" idx="1"/>
          </p:nvPr>
        </p:nvSpPr>
        <p:spPr bwMode="auto">
          <a:xfrm>
            <a:off x="257175" y="2133600"/>
            <a:ext cx="4629150" cy="603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00" rIns="91425" bIns="45700" numCol="1" anchor="t" anchorCtr="0" compatLnSpc="1">
            <a:prstTxWarp prst="textNoShape">
              <a:avLst/>
            </a:prstTxWarp>
          </a:bodyPr>
          <a:lstStyle/>
          <a:p>
            <a:pPr lvl="0"/>
            <a:endParaRPr lang="en-US" altLang="en-US">
              <a:sym typeface="Arial" panose="020B0604020202020204" pitchFamily="34" charset="0"/>
            </a:endParaRPr>
          </a:p>
        </p:txBody>
      </p:sp>
      <p:sp>
        <p:nvSpPr>
          <p:cNvPr id="1028" name="Google Shape;8;p2">
            <a:extLst>
              <a:ext uri="{FF2B5EF4-FFF2-40B4-BE49-F238E27FC236}">
                <a16:creationId xmlns:a16="http://schemas.microsoft.com/office/drawing/2014/main" id="{7940B9DE-CAE0-D534-88A7-D2E348AFA160}"/>
              </a:ext>
            </a:extLst>
          </p:cNvPr>
          <p:cNvSpPr txBox="1">
            <a:spLocks noGrp="1"/>
          </p:cNvSpPr>
          <p:nvPr>
            <p:ph type="dt" idx="10"/>
          </p:nvPr>
        </p:nvSpPr>
        <p:spPr bwMode="auto">
          <a:xfrm>
            <a:off x="257175" y="8475663"/>
            <a:ext cx="120015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00" rIns="91425" bIns="45700" numCol="1" anchor="ctr" anchorCtr="0" compatLnSpc="1">
            <a:prstTxWarp prst="textNoShape">
              <a:avLst/>
            </a:prstTxWarp>
          </a:bodyPr>
          <a:lstStyle>
            <a:lvl1pPr eaLnBrk="1" hangingPunct="1">
              <a:buClr>
                <a:srgbClr val="000000"/>
              </a:buClr>
              <a:buSzPts val="1400"/>
              <a:buFont typeface="Arial" panose="020B0604020202020204" pitchFamily="34" charset="0"/>
              <a:buNone/>
              <a:defRPr sz="1200">
                <a:solidFill>
                  <a:srgbClr val="888888"/>
                </a:solidFill>
                <a:latin typeface="Calibri" panose="020F0502020204030204" pitchFamily="34" charset="0"/>
                <a:cs typeface="Calibri" panose="020F0502020204030204" pitchFamily="34" charset="0"/>
                <a:sym typeface="Calibri" panose="020F0502020204030204" pitchFamily="34" charset="0"/>
              </a:defRPr>
            </a:lvl1pPr>
          </a:lstStyle>
          <a:p>
            <a:endParaRPr lang="en-US" altLang="en-US"/>
          </a:p>
        </p:txBody>
      </p:sp>
      <p:sp>
        <p:nvSpPr>
          <p:cNvPr id="1029" name="Google Shape;9;p2">
            <a:extLst>
              <a:ext uri="{FF2B5EF4-FFF2-40B4-BE49-F238E27FC236}">
                <a16:creationId xmlns:a16="http://schemas.microsoft.com/office/drawing/2014/main" id="{601835FB-B128-B66B-2018-22656CB229F2}"/>
              </a:ext>
            </a:extLst>
          </p:cNvPr>
          <p:cNvSpPr txBox="1">
            <a:spLocks noGrp="1"/>
          </p:cNvSpPr>
          <p:nvPr>
            <p:ph type="ftr" idx="11"/>
          </p:nvPr>
        </p:nvSpPr>
        <p:spPr bwMode="auto">
          <a:xfrm>
            <a:off x="1757363" y="8475663"/>
            <a:ext cx="162877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00" rIns="91425" bIns="45700" numCol="1" anchor="ctr" anchorCtr="0" compatLnSpc="1">
            <a:prstTxWarp prst="textNoShape">
              <a:avLst/>
            </a:prstTxWarp>
          </a:bodyPr>
          <a:lstStyle>
            <a:lvl1pPr algn="ctr" eaLnBrk="1" hangingPunct="1">
              <a:buClr>
                <a:srgbClr val="000000"/>
              </a:buClr>
              <a:buSzPts val="1400"/>
              <a:buFont typeface="Arial" panose="020B0604020202020204" pitchFamily="34" charset="0"/>
              <a:buNone/>
              <a:defRPr sz="1200">
                <a:solidFill>
                  <a:srgbClr val="888888"/>
                </a:solidFill>
                <a:latin typeface="Calibri" panose="020F0502020204030204" pitchFamily="34" charset="0"/>
                <a:cs typeface="Calibri" panose="020F0502020204030204" pitchFamily="34" charset="0"/>
                <a:sym typeface="Calibri" panose="020F0502020204030204" pitchFamily="34" charset="0"/>
              </a:defRPr>
            </a:lvl1pPr>
          </a:lstStyle>
          <a:p>
            <a:endParaRPr lang="en-US" altLang="en-US"/>
          </a:p>
        </p:txBody>
      </p:sp>
      <p:sp>
        <p:nvSpPr>
          <p:cNvPr id="1030" name="Google Shape;10;p2">
            <a:extLst>
              <a:ext uri="{FF2B5EF4-FFF2-40B4-BE49-F238E27FC236}">
                <a16:creationId xmlns:a16="http://schemas.microsoft.com/office/drawing/2014/main" id="{8AC49795-964D-6D94-290C-2304F0AA989A}"/>
              </a:ext>
            </a:extLst>
          </p:cNvPr>
          <p:cNvSpPr txBox="1">
            <a:spLocks noGrp="1"/>
          </p:cNvSpPr>
          <p:nvPr>
            <p:ph type="sldNum" idx="12"/>
          </p:nvPr>
        </p:nvSpPr>
        <p:spPr bwMode="auto">
          <a:xfrm>
            <a:off x="3686175" y="8475663"/>
            <a:ext cx="120015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00" rIns="91425" bIns="45700" numCol="1" anchor="ctr" anchorCtr="0" compatLnSpc="1">
            <a:prstTxWarp prst="textNoShape">
              <a:avLst/>
            </a:prstTxWarp>
          </a:bodyPr>
          <a:lstStyle>
            <a:lvl1pPr algn="r" eaLnBrk="1" hangingPunct="1">
              <a:buClr>
                <a:srgbClr val="000000"/>
              </a:buClr>
              <a:buFont typeface="Arial" panose="020B0604020202020204" pitchFamily="34" charset="0"/>
              <a:buNone/>
              <a:defRPr sz="1200">
                <a:solidFill>
                  <a:srgbClr val="888888"/>
                </a:solidFill>
                <a:latin typeface="Calibri" panose="020F0502020204030204" pitchFamily="34" charset="0"/>
                <a:cs typeface="Calibri" panose="020F0502020204030204" pitchFamily="34" charset="0"/>
                <a:sym typeface="Calibri" panose="020F0502020204030204" pitchFamily="34" charset="0"/>
              </a:defRPr>
            </a:lvl1pPr>
          </a:lstStyle>
          <a:p>
            <a:fld id="{808B74BA-87B7-4CED-9D11-88BA46DF74BE}" type="slidenum">
              <a:rPr lang="pt-BR" altLang="en-US"/>
              <a:pPr/>
              <a:t>‹nº›</a:t>
            </a:fld>
            <a:endParaRPr lang="en-US" altLang="en-US"/>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1pPr>
      <a:lvl2pPr lvl="1"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2pPr>
      <a:lvl3pPr lvl="2"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3pPr>
      <a:lvl4pPr lvl="3"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4pPr>
      <a:lvl5pPr lvl="4"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1pPr>
      <a:lvl2pPr lvl="1"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2pPr>
      <a:lvl3pPr lvl="2"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3pPr>
      <a:lvl4pPr lvl="3"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4pPr>
      <a:lvl5pPr lvl="4"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Google Shape;84;p1">
            <a:extLst>
              <a:ext uri="{FF2B5EF4-FFF2-40B4-BE49-F238E27FC236}">
                <a16:creationId xmlns:a16="http://schemas.microsoft.com/office/drawing/2014/main" id="{FE809D73-D9FA-FAA4-4549-2ABD6B980EDD}"/>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b="77480"/>
          <a:stretch>
            <a:fillRect/>
          </a:stretch>
        </p:blipFill>
        <p:spPr bwMode="auto">
          <a:xfrm>
            <a:off x="0" y="0"/>
            <a:ext cx="5143500" cy="65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Google Shape;85;p1">
            <a:extLst>
              <a:ext uri="{FF2B5EF4-FFF2-40B4-BE49-F238E27FC236}">
                <a16:creationId xmlns:a16="http://schemas.microsoft.com/office/drawing/2014/main" id="{D9BACFEE-77AA-42D1-2EC0-15FFC1478F52}"/>
              </a:ext>
            </a:extLst>
          </p:cNvPr>
          <p:cNvSpPr>
            <a:spLocks noChangeArrowheads="1"/>
          </p:cNvSpPr>
          <p:nvPr/>
        </p:nvSpPr>
        <p:spPr bwMode="auto">
          <a:xfrm>
            <a:off x="25400" y="465138"/>
            <a:ext cx="50927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spAutoFit/>
          </a:bodyPr>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r>
              <a:rPr lang="pt-BR" altLang="en-US" sz="1600" b="1">
                <a:latin typeface="Aptos Narrow" panose="020B0004020202020204" pitchFamily="34" charset="0"/>
              </a:rPr>
              <a:t>O Alerta sobre os Riscos Oftalmológicos Ocultos nas Pomadas Capilares com Propilenoglicol</a:t>
            </a:r>
            <a:endParaRPr lang="en-US" altLang="en-US" sz="1600">
              <a:latin typeface="Aptos Narrow" panose="020B0004020202020204" pitchFamily="34" charset="0"/>
            </a:endParaRPr>
          </a:p>
        </p:txBody>
      </p:sp>
      <p:sp>
        <p:nvSpPr>
          <p:cNvPr id="3076" name="Google Shape;86;p1">
            <a:extLst>
              <a:ext uri="{FF2B5EF4-FFF2-40B4-BE49-F238E27FC236}">
                <a16:creationId xmlns:a16="http://schemas.microsoft.com/office/drawing/2014/main" id="{084F6DB8-CB52-1273-B6F2-BB8CE02F421E}"/>
              </a:ext>
            </a:extLst>
          </p:cNvPr>
          <p:cNvSpPr>
            <a:spLocks noChangeArrowheads="1"/>
          </p:cNvSpPr>
          <p:nvPr/>
        </p:nvSpPr>
        <p:spPr bwMode="auto">
          <a:xfrm>
            <a:off x="0" y="910336"/>
            <a:ext cx="5143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spAutoFit/>
          </a:bodyPr>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r>
              <a:rPr lang="pt-BR" altLang="en-US" sz="1000" b="1">
                <a:latin typeface="Aptos Narrow" panose="020B0004020202020204" pitchFamily="34" charset="0"/>
              </a:rPr>
              <a:t>Victoria Nicole Montanari Derderian Arnaud Sampaio Caruso; Lívia Lopez Bedran; Victoria Blum Colloca; Isabella Cordeiro Barone; Marcia Ferrari Perez</a:t>
            </a:r>
            <a:endParaRPr lang="en-US" altLang="en-US" sz="1000">
              <a:latin typeface="Aptos Narrow" panose="020B0004020202020204" pitchFamily="34" charset="0"/>
            </a:endParaRPr>
          </a:p>
        </p:txBody>
      </p:sp>
      <p:sp>
        <p:nvSpPr>
          <p:cNvPr id="3077" name="Google Shape;87;p1">
            <a:extLst>
              <a:ext uri="{FF2B5EF4-FFF2-40B4-BE49-F238E27FC236}">
                <a16:creationId xmlns:a16="http://schemas.microsoft.com/office/drawing/2014/main" id="{93A283EA-24A3-E40A-6650-099A789028B3}"/>
              </a:ext>
            </a:extLst>
          </p:cNvPr>
          <p:cNvSpPr>
            <a:spLocks noChangeArrowheads="1"/>
          </p:cNvSpPr>
          <p:nvPr/>
        </p:nvSpPr>
        <p:spPr bwMode="auto">
          <a:xfrm>
            <a:off x="0" y="9090025"/>
            <a:ext cx="5143500" cy="53975"/>
          </a:xfrm>
          <a:prstGeom prst="rect">
            <a:avLst/>
          </a:prstGeom>
          <a:solidFill>
            <a:srgbClr val="FF6600"/>
          </a:solidFill>
          <a:ln w="25400">
            <a:solidFill>
              <a:srgbClr val="FF6600"/>
            </a:solidFill>
            <a:round/>
            <a:headEnd type="none" w="sm" len="sm"/>
            <a:tailEnd type="none" w="sm" len="sm"/>
          </a:ln>
        </p:spPr>
        <p:txBody>
          <a:bodyPr lIns="91425" tIns="45700" rIns="91425" bIns="45700" anchor="ctr"/>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endParaRPr lang="en-US" altLang="en-US" sz="1800">
              <a:solidFill>
                <a:srgbClr val="FFFFFF"/>
              </a:solidFill>
              <a:latin typeface="Calibri" panose="020F0502020204030204" pitchFamily="34" charset="0"/>
              <a:cs typeface="Calibri" panose="020F0502020204030204" pitchFamily="34" charset="0"/>
              <a:sym typeface="Calibri" panose="020F0502020204030204" pitchFamily="34" charset="0"/>
            </a:endParaRPr>
          </a:p>
        </p:txBody>
      </p:sp>
      <p:sp>
        <p:nvSpPr>
          <p:cNvPr id="3078" name="Google Shape;89;p1">
            <a:extLst>
              <a:ext uri="{FF2B5EF4-FFF2-40B4-BE49-F238E27FC236}">
                <a16:creationId xmlns:a16="http://schemas.microsoft.com/office/drawing/2014/main" id="{732119FE-CB2D-904C-2489-5DD7BF8571D4}"/>
              </a:ext>
            </a:extLst>
          </p:cNvPr>
          <p:cNvSpPr txBox="1">
            <a:spLocks noChangeArrowheads="1"/>
          </p:cNvSpPr>
          <p:nvPr/>
        </p:nvSpPr>
        <p:spPr bwMode="auto">
          <a:xfrm>
            <a:off x="2481263" y="6692900"/>
            <a:ext cx="2568575"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spAutoFit/>
          </a:bodyPr>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just" eaLnBrk="1" hangingPunct="1"/>
            <a:r>
              <a:rPr lang="pt-BR" altLang="en-US" sz="1200">
                <a:latin typeface="Aptos Narrow" panose="020B0004020202020204" pitchFamily="34" charset="0"/>
                <a:cs typeface="Calibri" panose="020F0502020204030204" pitchFamily="34" charset="0"/>
                <a:sym typeface="Calibri" panose="020F0502020204030204" pitchFamily="34" charset="0"/>
              </a:rPr>
              <a:t>O excesso de PG em cosméticos pode levar a problemas oculares, incluindo cegueira temporária. A Anvisa proibiu pomadas capilares com esse composto devido a incidentes, alertando os consumidores sobre os riscos e incentivando o uso de alternativas seguras.</a:t>
            </a:r>
            <a:endParaRPr lang="en-US" altLang="en-US" sz="1200">
              <a:latin typeface="Aptos Narrow" panose="020B0004020202020204" pitchFamily="34" charset="0"/>
              <a:cs typeface="Calibri" panose="020F0502020204030204" pitchFamily="34" charset="0"/>
              <a:sym typeface="Calibri" panose="020F0502020204030204" pitchFamily="34" charset="0"/>
            </a:endParaRPr>
          </a:p>
        </p:txBody>
      </p:sp>
      <p:sp>
        <p:nvSpPr>
          <p:cNvPr id="3079" name="Google Shape;90;p1">
            <a:extLst>
              <a:ext uri="{FF2B5EF4-FFF2-40B4-BE49-F238E27FC236}">
                <a16:creationId xmlns:a16="http://schemas.microsoft.com/office/drawing/2014/main" id="{446E1A95-CCBE-B823-3566-36F299710705}"/>
              </a:ext>
            </a:extLst>
          </p:cNvPr>
          <p:cNvSpPr txBox="1">
            <a:spLocks noChangeArrowheads="1"/>
          </p:cNvSpPr>
          <p:nvPr/>
        </p:nvSpPr>
        <p:spPr bwMode="auto">
          <a:xfrm>
            <a:off x="1035050" y="1141413"/>
            <a:ext cx="30734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r>
              <a:rPr lang="pt-BR" altLang="en-US" sz="1000">
                <a:latin typeface="Aptos Narrow" panose="020B0004020202020204" pitchFamily="34" charset="0"/>
              </a:rPr>
              <a:t>Universidade Santo Amaro</a:t>
            </a:r>
            <a:endParaRPr lang="en-US" altLang="en-US" sz="1000">
              <a:latin typeface="Aptos Narrow" panose="020B0004020202020204" pitchFamily="34" charset="0"/>
            </a:endParaRPr>
          </a:p>
        </p:txBody>
      </p:sp>
      <p:pic>
        <p:nvPicPr>
          <p:cNvPr id="3080" name="Google Shape;92;p1">
            <a:extLst>
              <a:ext uri="{FF2B5EF4-FFF2-40B4-BE49-F238E27FC236}">
                <a16:creationId xmlns:a16="http://schemas.microsoft.com/office/drawing/2014/main" id="{4AFFA0EC-CCE6-8853-DA50-EEA5433E0038}"/>
              </a:ext>
            </a:extLst>
          </p:cNvPr>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71750" y="5584764"/>
            <a:ext cx="2401888" cy="94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1" name="CaixaDeTexto 1">
            <a:extLst>
              <a:ext uri="{FF2B5EF4-FFF2-40B4-BE49-F238E27FC236}">
                <a16:creationId xmlns:a16="http://schemas.microsoft.com/office/drawing/2014/main" id="{6648FDDF-68B4-7441-C9E7-5BB9EADCD33C}"/>
              </a:ext>
            </a:extLst>
          </p:cNvPr>
          <p:cNvSpPr txBox="1">
            <a:spLocks noChangeArrowheads="1"/>
          </p:cNvSpPr>
          <p:nvPr/>
        </p:nvSpPr>
        <p:spPr bwMode="auto">
          <a:xfrm>
            <a:off x="18098" y="1508003"/>
            <a:ext cx="2616200"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just" eaLnBrk="1" hangingPunct="1"/>
            <a:r>
              <a:rPr lang="pt-BR" altLang="en-US" sz="1200">
                <a:latin typeface="Aptos Narrow" panose="020B0004020202020204" pitchFamily="34" charset="0"/>
                <a:ea typeface="Batang" panose="02030600000101010101" pitchFamily="18" charset="-127"/>
              </a:rPr>
              <a:t>O Propilenoglicol (PG) é um composto frequentemente utilizado em produtos de cuidados pessoais, como em pomadas de cabelo. Em concentrações normais não traz qualquer malefício ao ser humano, entretanto, em concentrações elevadas ou exposições excessivas pode causar irritação nos olhos, blefarite, ceratite, ou mesmo cegueira temporária. Neste contexto, a pesquisa buscou analisar de que modo altos índices de PG em pomadas para cabelo, podem ter levado a tais consequências danosas à córnea, olho e seus anexos. Portanto, ao estabelecer que o PG é a origem desses problemas, é crucial implementar um controle rigoroso sobre sua comercialização.</a:t>
            </a:r>
          </a:p>
        </p:txBody>
      </p:sp>
      <p:sp>
        <p:nvSpPr>
          <p:cNvPr id="3082" name="INTRODUÇÃO">
            <a:extLst>
              <a:ext uri="{FF2B5EF4-FFF2-40B4-BE49-F238E27FC236}">
                <a16:creationId xmlns:a16="http://schemas.microsoft.com/office/drawing/2014/main" id="{5695C767-9F7A-7EEE-5B5B-0236C9930C27}"/>
              </a:ext>
            </a:extLst>
          </p:cNvPr>
          <p:cNvSpPr txBox="1">
            <a:spLocks noChangeArrowheads="1"/>
          </p:cNvSpPr>
          <p:nvPr/>
        </p:nvSpPr>
        <p:spPr bwMode="auto">
          <a:xfrm>
            <a:off x="88900" y="1397539"/>
            <a:ext cx="2454275" cy="174625"/>
          </a:xfrm>
          <a:prstGeom prst="rect">
            <a:avLst/>
          </a:prstGeom>
          <a:solidFill>
            <a:srgbClr val="243A76"/>
          </a:solidFill>
          <a:ln>
            <a:noFill/>
          </a:ln>
          <a:extLst>
            <a:ext uri="{91240B29-F687-4F45-9708-019B960494DF}">
              <a14:hiddenLine xmlns:a14="http://schemas.microsoft.com/office/drawing/2010/main" w="3175">
                <a:solidFill>
                  <a:srgbClr val="000000"/>
                </a:solidFill>
                <a:miter lim="400000"/>
                <a:headEnd/>
                <a:tailEnd/>
              </a14:hiddenLine>
            </a:ext>
          </a:extLst>
        </p:spPr>
        <p:txBody>
          <a:bodyPr lIns="54000" tIns="15610" rIns="15610" bIns="15610" anchor="ctr"/>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r>
              <a:rPr lang="en-US" altLang="en-US" sz="1200">
                <a:solidFill>
                  <a:schemeClr val="bg1"/>
                </a:solidFill>
                <a:latin typeface="Aptos Narrow" panose="020B0004020202020204" pitchFamily="34" charset="0"/>
              </a:rPr>
              <a:t>INTRODUÇÃO</a:t>
            </a:r>
          </a:p>
        </p:txBody>
      </p:sp>
      <p:sp>
        <p:nvSpPr>
          <p:cNvPr id="3083" name="INTRODUÇÃO">
            <a:extLst>
              <a:ext uri="{FF2B5EF4-FFF2-40B4-BE49-F238E27FC236}">
                <a16:creationId xmlns:a16="http://schemas.microsoft.com/office/drawing/2014/main" id="{C448B64E-35CB-D073-BE08-58DB7E7EFE21}"/>
              </a:ext>
            </a:extLst>
          </p:cNvPr>
          <p:cNvSpPr txBox="1">
            <a:spLocks noChangeArrowheads="1"/>
          </p:cNvSpPr>
          <p:nvPr/>
        </p:nvSpPr>
        <p:spPr bwMode="auto">
          <a:xfrm>
            <a:off x="88900" y="5030788"/>
            <a:ext cx="2454275" cy="173037"/>
          </a:xfrm>
          <a:prstGeom prst="rect">
            <a:avLst/>
          </a:prstGeom>
          <a:solidFill>
            <a:srgbClr val="243A76"/>
          </a:solidFill>
          <a:ln>
            <a:noFill/>
          </a:ln>
          <a:extLst>
            <a:ext uri="{91240B29-F687-4F45-9708-019B960494DF}">
              <a14:hiddenLine xmlns:a14="http://schemas.microsoft.com/office/drawing/2010/main" w="3175">
                <a:solidFill>
                  <a:srgbClr val="000000"/>
                </a:solidFill>
                <a:miter lim="400000"/>
                <a:headEnd/>
                <a:tailEnd/>
              </a14:hiddenLine>
            </a:ext>
          </a:extLst>
        </p:spPr>
        <p:txBody>
          <a:bodyPr lIns="54000" tIns="15610" rIns="15610" bIns="15610" anchor="ctr"/>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r>
              <a:rPr lang="pt-BR" altLang="en-US" sz="1200">
                <a:solidFill>
                  <a:schemeClr val="bg1"/>
                </a:solidFill>
                <a:latin typeface="Aptos Narrow" panose="020B0004020202020204" pitchFamily="34" charset="0"/>
              </a:rPr>
              <a:t>METODOLOGIA:</a:t>
            </a:r>
            <a:endParaRPr lang="en-US" altLang="en-US" sz="1200">
              <a:solidFill>
                <a:schemeClr val="bg1"/>
              </a:solidFill>
              <a:latin typeface="Aptos Narrow" panose="020B0004020202020204" pitchFamily="34" charset="0"/>
            </a:endParaRPr>
          </a:p>
        </p:txBody>
      </p:sp>
      <p:sp>
        <p:nvSpPr>
          <p:cNvPr id="3084" name="CaixaDeTexto 5">
            <a:extLst>
              <a:ext uri="{FF2B5EF4-FFF2-40B4-BE49-F238E27FC236}">
                <a16:creationId xmlns:a16="http://schemas.microsoft.com/office/drawing/2014/main" id="{EE86A78C-2BF7-44AE-9EB4-292513BB3888}"/>
              </a:ext>
            </a:extLst>
          </p:cNvPr>
          <p:cNvSpPr txBox="1">
            <a:spLocks noChangeArrowheads="1"/>
          </p:cNvSpPr>
          <p:nvPr/>
        </p:nvSpPr>
        <p:spPr bwMode="auto">
          <a:xfrm>
            <a:off x="49213" y="5162550"/>
            <a:ext cx="2487612"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just" eaLnBrk="1" hangingPunct="1"/>
            <a:r>
              <a:rPr lang="pt-BR" altLang="en-US" sz="1200">
                <a:latin typeface="Aptos Narrow" panose="020B0004020202020204" pitchFamily="34" charset="0"/>
              </a:rPr>
              <a:t>Esta revisão bibliográfica abrange a seleção de 56 artigos nas bases SCIELO, PubMed, Revista Brasileira de Oftalmologia e Bireme, com foco em danos oculares decorrentes do uso de pomadas capilares, seguindo os seguintes descritores: "Cegueira temporária", "Queimaduras nas córneas", "Blefarites", "Pomada de cabelo", "Propilenoglicol", “Toxicity", “Ocular”, “Blindness” e “Propylene Glycol”. Após a exclusão de 37 artigos não pertinentes, 19 foram analisados, destacando a relação entre o PG e sua toxicidade, aumento de sintomas com doses elevadas, associação das pomadas capilares com cegueira temporária e medidas da Anvisa para proibir produtos causadores desse efeito adverso.</a:t>
            </a:r>
          </a:p>
        </p:txBody>
      </p:sp>
      <p:sp>
        <p:nvSpPr>
          <p:cNvPr id="3085" name="INTRODUÇÃO">
            <a:extLst>
              <a:ext uri="{FF2B5EF4-FFF2-40B4-BE49-F238E27FC236}">
                <a16:creationId xmlns:a16="http://schemas.microsoft.com/office/drawing/2014/main" id="{C72918CD-E149-2A77-0F00-8E0B687F20CA}"/>
              </a:ext>
            </a:extLst>
          </p:cNvPr>
          <p:cNvSpPr txBox="1">
            <a:spLocks noChangeArrowheads="1"/>
          </p:cNvSpPr>
          <p:nvPr/>
        </p:nvSpPr>
        <p:spPr bwMode="auto">
          <a:xfrm>
            <a:off x="2559256" y="1398587"/>
            <a:ext cx="2454275" cy="174625"/>
          </a:xfrm>
          <a:prstGeom prst="rect">
            <a:avLst/>
          </a:prstGeom>
          <a:solidFill>
            <a:srgbClr val="243A76"/>
          </a:solidFill>
          <a:ln>
            <a:noFill/>
          </a:ln>
          <a:extLst>
            <a:ext uri="{91240B29-F687-4F45-9708-019B960494DF}">
              <a14:hiddenLine xmlns:a14="http://schemas.microsoft.com/office/drawing/2010/main" w="3175">
                <a:solidFill>
                  <a:srgbClr val="000000"/>
                </a:solidFill>
                <a:miter lim="400000"/>
                <a:headEnd/>
                <a:tailEnd/>
              </a14:hiddenLine>
            </a:ext>
          </a:extLst>
        </p:spPr>
        <p:txBody>
          <a:bodyPr lIns="54000" tIns="15610" rIns="15610" bIns="15610" anchor="ctr"/>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r>
              <a:rPr lang="pt-BR" altLang="en-US" sz="1200">
                <a:solidFill>
                  <a:schemeClr val="bg1"/>
                </a:solidFill>
                <a:latin typeface="Aptos Narrow" panose="020B0004020202020204" pitchFamily="34" charset="0"/>
              </a:rPr>
              <a:t>RESULTADOS:</a:t>
            </a:r>
            <a:endParaRPr lang="en-US" altLang="en-US" sz="1200">
              <a:solidFill>
                <a:schemeClr val="bg1"/>
              </a:solidFill>
              <a:latin typeface="Aptos Narrow" panose="020B0004020202020204" pitchFamily="34" charset="0"/>
            </a:endParaRPr>
          </a:p>
        </p:txBody>
      </p:sp>
      <p:sp>
        <p:nvSpPr>
          <p:cNvPr id="3086" name="CaixaDeTexto 2">
            <a:extLst>
              <a:ext uri="{FF2B5EF4-FFF2-40B4-BE49-F238E27FC236}">
                <a16:creationId xmlns:a16="http://schemas.microsoft.com/office/drawing/2014/main" id="{BA8DC878-0BDB-71F7-EA8B-049056F903A7}"/>
              </a:ext>
            </a:extLst>
          </p:cNvPr>
          <p:cNvSpPr txBox="1">
            <a:spLocks noChangeArrowheads="1"/>
          </p:cNvSpPr>
          <p:nvPr/>
        </p:nvSpPr>
        <p:spPr bwMode="auto">
          <a:xfrm>
            <a:off x="2506663" y="1521905"/>
            <a:ext cx="26416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just" eaLnBrk="1" hangingPunct="1"/>
            <a:r>
              <a:rPr lang="pt-BR" altLang="en-US" sz="1200">
                <a:latin typeface="Aptos Narrow" panose="020B0004020202020204" pitchFamily="34" charset="0"/>
              </a:rPr>
              <a:t>O estudo indicou que pomadas capilares contendo PG podem causar consequências oftalmológicas reversíveis, incluindo irritação, conjuntivite e até cegueira temporária em casos mais graves. No entanto, o uso adequado desses produtos não representa danos à saúde, sendo os problemas associados principalmente a doses elevadas de PG. Um dos estudos em humanos divulgado no International Forum for Respiratory Research indicou aumento na hiperemia ocular, dor, coceira e outros sintomas quando expostos a concentrações elevadas de PG, sendo estatisticamente significativo nos primeiros 30 minutos em comparação com concentrações baixas ou médias. Outro estudo na BMJ Journals corroborou essas alterações oculares causadas pela exposição ao PG.</a:t>
            </a:r>
          </a:p>
        </p:txBody>
      </p:sp>
      <p:sp>
        <p:nvSpPr>
          <p:cNvPr id="3087" name="INTRODUÇÃO">
            <a:extLst>
              <a:ext uri="{FF2B5EF4-FFF2-40B4-BE49-F238E27FC236}">
                <a16:creationId xmlns:a16="http://schemas.microsoft.com/office/drawing/2014/main" id="{A7699937-8160-E505-AB14-B86DB18CEE98}"/>
              </a:ext>
            </a:extLst>
          </p:cNvPr>
          <p:cNvSpPr txBox="1">
            <a:spLocks noChangeArrowheads="1"/>
          </p:cNvSpPr>
          <p:nvPr/>
        </p:nvSpPr>
        <p:spPr bwMode="auto">
          <a:xfrm>
            <a:off x="2543175" y="6569964"/>
            <a:ext cx="2454275" cy="174625"/>
          </a:xfrm>
          <a:prstGeom prst="rect">
            <a:avLst/>
          </a:prstGeom>
          <a:solidFill>
            <a:srgbClr val="243A76"/>
          </a:solidFill>
          <a:ln>
            <a:noFill/>
          </a:ln>
          <a:extLst>
            <a:ext uri="{91240B29-F687-4F45-9708-019B960494DF}">
              <a14:hiddenLine xmlns:a14="http://schemas.microsoft.com/office/drawing/2010/main" w="3175">
                <a:solidFill>
                  <a:srgbClr val="000000"/>
                </a:solidFill>
                <a:miter lim="400000"/>
                <a:headEnd/>
                <a:tailEnd/>
              </a14:hiddenLine>
            </a:ext>
          </a:extLst>
        </p:spPr>
        <p:txBody>
          <a:bodyPr lIns="54000" tIns="15610" rIns="15610" bIns="15610" anchor="ctr"/>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r>
              <a:rPr lang="pt-BR" altLang="en-US" sz="1200">
                <a:solidFill>
                  <a:schemeClr val="bg1"/>
                </a:solidFill>
                <a:latin typeface="Aptos Narrow" panose="020B0004020202020204" pitchFamily="34" charset="0"/>
              </a:rPr>
              <a:t>CONCLUSÃO:</a:t>
            </a:r>
            <a:endParaRPr lang="en-US" altLang="en-US" sz="1200">
              <a:solidFill>
                <a:schemeClr val="bg1"/>
              </a:solidFill>
              <a:latin typeface="Aptos Narrow" panose="020B0004020202020204" pitchFamily="34" charset="0"/>
            </a:endParaRPr>
          </a:p>
        </p:txBody>
      </p:sp>
      <p:sp>
        <p:nvSpPr>
          <p:cNvPr id="3088" name="INTRODUÇÃO">
            <a:extLst>
              <a:ext uri="{FF2B5EF4-FFF2-40B4-BE49-F238E27FC236}">
                <a16:creationId xmlns:a16="http://schemas.microsoft.com/office/drawing/2014/main" id="{9B9C119F-2304-9920-0128-675655791DF6}"/>
              </a:ext>
            </a:extLst>
          </p:cNvPr>
          <p:cNvSpPr txBox="1">
            <a:spLocks noChangeArrowheads="1"/>
          </p:cNvSpPr>
          <p:nvPr/>
        </p:nvSpPr>
        <p:spPr bwMode="auto">
          <a:xfrm>
            <a:off x="2536825" y="8240078"/>
            <a:ext cx="2454275" cy="174625"/>
          </a:xfrm>
          <a:prstGeom prst="rect">
            <a:avLst/>
          </a:prstGeom>
          <a:solidFill>
            <a:srgbClr val="243A76"/>
          </a:solidFill>
          <a:ln>
            <a:noFill/>
          </a:ln>
          <a:extLst>
            <a:ext uri="{91240B29-F687-4F45-9708-019B960494DF}">
              <a14:hiddenLine xmlns:a14="http://schemas.microsoft.com/office/drawing/2010/main" w="3175">
                <a:solidFill>
                  <a:srgbClr val="000000"/>
                </a:solidFill>
                <a:miter lim="400000"/>
                <a:headEnd/>
                <a:tailEnd/>
              </a14:hiddenLine>
            </a:ext>
          </a:extLst>
        </p:spPr>
        <p:txBody>
          <a:bodyPr lIns="54000" tIns="15610" rIns="15610" bIns="15610" anchor="ctr"/>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r>
              <a:rPr lang="pt-BR" altLang="en-US" sz="1200">
                <a:solidFill>
                  <a:schemeClr val="bg1"/>
                </a:solidFill>
                <a:latin typeface="Aptos Narrow" panose="020B0004020202020204" pitchFamily="34" charset="0"/>
              </a:rPr>
              <a:t>REFERÊNCIAS:</a:t>
            </a:r>
            <a:endParaRPr lang="en-US" altLang="en-US" sz="1200">
              <a:solidFill>
                <a:schemeClr val="bg1"/>
              </a:solidFill>
              <a:latin typeface="Aptos Narrow" panose="020B0004020202020204" pitchFamily="34" charset="0"/>
            </a:endParaRPr>
          </a:p>
        </p:txBody>
      </p:sp>
      <p:pic>
        <p:nvPicPr>
          <p:cNvPr id="3089" name="Imagem 6">
            <a:extLst>
              <a:ext uri="{FF2B5EF4-FFF2-40B4-BE49-F238E27FC236}">
                <a16:creationId xmlns:a16="http://schemas.microsoft.com/office/drawing/2014/main" id="{436E75CB-C1AD-CCFD-6DD6-A92C8273B936}"/>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290888" y="8415338"/>
            <a:ext cx="630237" cy="63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Tema do Office">
  <a:themeElements>
    <a:clrScheme name="Escritório">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442</Words>
  <Application>Microsoft Office PowerPoint</Application>
  <PresentationFormat>Apresentação na tela (16:9)</PresentationFormat>
  <Paragraphs>12</Paragraphs>
  <Slides>1</Slides>
  <Notes>1</Notes>
  <HiddenSlides>0</HiddenSlides>
  <MMClips>0</MMClips>
  <ScaleCrop>false</ScaleCrop>
  <HeadingPairs>
    <vt:vector size="4" baseType="variant">
      <vt:variant>
        <vt:lpstr>Tema</vt:lpstr>
      </vt:variant>
      <vt:variant>
        <vt:i4>1</vt:i4>
      </vt:variant>
      <vt:variant>
        <vt:lpstr>Títulos de slides</vt:lpstr>
      </vt:variant>
      <vt:variant>
        <vt:i4>1</vt:i4>
      </vt:variant>
    </vt:vector>
  </HeadingPairs>
  <TitlesOfParts>
    <vt:vector size="2" baseType="lpstr">
      <vt:lpstr>Tema do Office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User</dc:creator>
  <cp:lastModifiedBy>Livia Bedran</cp:lastModifiedBy>
  <cp:revision>13</cp:revision>
  <dcterms:created xsi:type="dcterms:W3CDTF">2024-01-09T13:58:08Z</dcterms:created>
  <dcterms:modified xsi:type="dcterms:W3CDTF">2024-01-30T19:30:56Z</dcterms:modified>
</cp:coreProperties>
</file>