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2" d="100"/>
          <a:sy n="12" d="100"/>
        </p:scale>
        <p:origin x="21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90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33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35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24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09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74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94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63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33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61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58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 descr="Logotipo&#10;&#10;Descrição gerada automaticamente">
            <a:extLst>
              <a:ext uri="{FF2B5EF4-FFF2-40B4-BE49-F238E27FC236}">
                <a16:creationId xmlns="" xmlns:a16="http://schemas.microsoft.com/office/drawing/2014/main" id="{C6845FD9-6BDF-4143-97DD-8738A43FFC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209" y="2603200"/>
            <a:ext cx="17701023" cy="363491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6833" y="8598721"/>
            <a:ext cx="27944386" cy="8304989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Flap de </a:t>
            </a:r>
            <a:r>
              <a:rPr lang="pt-BR" dirty="0" err="1" smtClean="0"/>
              <a:t>Lasik</a:t>
            </a:r>
            <a:r>
              <a:rPr lang="pt-BR" dirty="0" smtClean="0"/>
              <a:t> dobrado</a:t>
            </a:r>
            <a:endParaRPr lang="pt-BR" dirty="0"/>
          </a:p>
        </p:txBody>
      </p:sp>
      <p:sp>
        <p:nvSpPr>
          <p:cNvPr id="30" name="Título 1"/>
          <p:cNvSpPr txBox="1">
            <a:spLocks/>
          </p:cNvSpPr>
          <p:nvPr/>
        </p:nvSpPr>
        <p:spPr>
          <a:xfrm>
            <a:off x="2476833" y="23674035"/>
            <a:ext cx="28529640" cy="6002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dirty="0" smtClean="0"/>
              <a:t>Marília Rocha </a:t>
            </a:r>
            <a:r>
              <a:rPr lang="pt-BR" sz="8000" dirty="0" smtClean="0"/>
              <a:t>Costa, </a:t>
            </a:r>
            <a:r>
              <a:rPr lang="pt-BR" sz="8000" dirty="0" err="1"/>
              <a:t>Ednan</a:t>
            </a:r>
            <a:r>
              <a:rPr lang="pt-BR" sz="8000" dirty="0"/>
              <a:t> Cardoso de </a:t>
            </a:r>
            <a:r>
              <a:rPr lang="pt-BR" sz="8000" dirty="0" smtClean="0"/>
              <a:t>Sousa, Francisco Raí Batista dos Santos, Matheus </a:t>
            </a:r>
            <a:r>
              <a:rPr lang="pt-BR" sz="8000" dirty="0"/>
              <a:t>Fernandes Araújo de </a:t>
            </a:r>
            <a:r>
              <a:rPr lang="pt-BR" sz="8000" dirty="0" smtClean="0"/>
              <a:t>Almeida, Carolina Bacelar Siqueira Maia</a:t>
            </a:r>
          </a:p>
          <a:p>
            <a:pPr algn="ctr"/>
            <a:endParaRPr lang="pt-BR" sz="8000" dirty="0" smtClean="0"/>
          </a:p>
          <a:p>
            <a:pPr algn="ctr"/>
            <a:r>
              <a:rPr lang="pt-BR" sz="8000" dirty="0" smtClean="0"/>
              <a:t>Hospital de Olhos Santa Luzia, Recife - PE</a:t>
            </a:r>
            <a:endParaRPr lang="pt-BR" sz="8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476833" y="16799368"/>
            <a:ext cx="27944386" cy="50631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dirty="0"/>
              <a:t>Flap dobrado no 30 dia pós-operatório de </a:t>
            </a:r>
            <a:r>
              <a:rPr lang="pt-BR" sz="8000" dirty="0" err="1"/>
              <a:t>lasik</a:t>
            </a:r>
            <a:r>
              <a:rPr lang="pt-BR" sz="8000" dirty="0"/>
              <a:t>. Paciente negava traumas. Sem alterações no 1 e 7 </a:t>
            </a:r>
            <a:r>
              <a:rPr lang="pt-BR" sz="8000" dirty="0" err="1" smtClean="0"/>
              <a:t>dpo</a:t>
            </a:r>
            <a:endParaRPr lang="pt-BR" sz="8000" dirty="0" smtClean="0"/>
          </a:p>
          <a:p>
            <a:pPr algn="ctr"/>
            <a:endParaRPr lang="pt-BR" sz="8000" dirty="0"/>
          </a:p>
          <a:p>
            <a:pPr algn="ctr"/>
            <a:r>
              <a:rPr lang="pt-BR" sz="8000" dirty="0" smtClean="0"/>
              <a:t>Palavras chave: LASIK</a:t>
            </a:r>
            <a:r>
              <a:rPr lang="pt-BR" sz="8000" dirty="0"/>
              <a:t>, </a:t>
            </a:r>
            <a:r>
              <a:rPr lang="pt-BR" sz="8000" dirty="0" err="1"/>
              <a:t>refractive</a:t>
            </a:r>
            <a:r>
              <a:rPr lang="pt-BR" sz="8000" dirty="0"/>
              <a:t> </a:t>
            </a:r>
            <a:r>
              <a:rPr lang="pt-BR" sz="8000" dirty="0" err="1" smtClean="0"/>
              <a:t>surgery</a:t>
            </a:r>
            <a:r>
              <a:rPr lang="pt-BR" sz="8000" dirty="0"/>
              <a:t>, </a:t>
            </a:r>
            <a:r>
              <a:rPr lang="pt-BR" sz="8000" dirty="0" err="1"/>
              <a:t>postoperative</a:t>
            </a:r>
            <a:r>
              <a:rPr lang="pt-BR" sz="8000" dirty="0"/>
              <a:t> </a:t>
            </a:r>
            <a:r>
              <a:rPr lang="pt-BR" sz="8000" dirty="0" err="1"/>
              <a:t>complications</a:t>
            </a:r>
            <a:endParaRPr lang="pt-BR" sz="8000" dirty="0"/>
          </a:p>
        </p:txBody>
      </p:sp>
      <p:pic>
        <p:nvPicPr>
          <p:cNvPr id="3" name="Picture 2" descr="https://www.oftalmodapaulista.com.br/wp-content/uploads/2023/08/07-31-botao-simas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2" t="24778" r="3661" b="24233"/>
          <a:stretch/>
        </p:blipFill>
        <p:spPr bwMode="auto">
          <a:xfrm>
            <a:off x="6638209" y="32252920"/>
            <a:ext cx="19716428" cy="753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04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9" t="18903" r="26033" b="44837"/>
          <a:stretch/>
        </p:blipFill>
        <p:spPr>
          <a:xfrm>
            <a:off x="779535" y="4632884"/>
            <a:ext cx="30840218" cy="3388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73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1188</TotalTime>
  <Words>68</Words>
  <Application>Microsoft Office PowerPoint</Application>
  <PresentationFormat>Personalizar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Flap de Lasik dobrado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INFLUENCIA DO METODO DE DILUIÇAO DO C3F8 EM VITRECTOMIAS PARA TRATAMENTO DO BURACO DE MACULA: ENSAIO CLINICO</dc:title>
  <dc:creator>Conta da Microsoft</dc:creator>
  <cp:lastModifiedBy>Conta da Microsoft</cp:lastModifiedBy>
  <cp:revision>27</cp:revision>
  <dcterms:created xsi:type="dcterms:W3CDTF">2021-10-12T18:03:00Z</dcterms:created>
  <dcterms:modified xsi:type="dcterms:W3CDTF">2024-01-31T12:55:46Z</dcterms:modified>
</cp:coreProperties>
</file>