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32399288" cy="43200638"/>
  <p:notesSz cx="6858000" cy="9144000"/>
  <p:defaultTextStyle>
    <a:defPPr>
      <a:defRPr lang="pt-BR"/>
    </a:defPPr>
    <a:lvl1pPr marL="0" algn="l" defTabSz="4836074" rtl="0" eaLnBrk="1" latinLnBrk="0" hangingPunct="1">
      <a:defRPr sz="9519" kern="1200">
        <a:solidFill>
          <a:schemeClr val="tx1"/>
        </a:solidFill>
        <a:latin typeface="+mn-lt"/>
        <a:ea typeface="+mn-ea"/>
        <a:cs typeface="+mn-cs"/>
      </a:defRPr>
    </a:lvl1pPr>
    <a:lvl2pPr marL="2418034" algn="l" defTabSz="4836074" rtl="0" eaLnBrk="1" latinLnBrk="0" hangingPunct="1">
      <a:defRPr sz="9519" kern="1200">
        <a:solidFill>
          <a:schemeClr val="tx1"/>
        </a:solidFill>
        <a:latin typeface="+mn-lt"/>
        <a:ea typeface="+mn-ea"/>
        <a:cs typeface="+mn-cs"/>
      </a:defRPr>
    </a:lvl2pPr>
    <a:lvl3pPr marL="4836074" algn="l" defTabSz="4836074" rtl="0" eaLnBrk="1" latinLnBrk="0" hangingPunct="1">
      <a:defRPr sz="9519" kern="1200">
        <a:solidFill>
          <a:schemeClr val="tx1"/>
        </a:solidFill>
        <a:latin typeface="+mn-lt"/>
        <a:ea typeface="+mn-ea"/>
        <a:cs typeface="+mn-cs"/>
      </a:defRPr>
    </a:lvl3pPr>
    <a:lvl4pPr marL="7254113" algn="l" defTabSz="4836074" rtl="0" eaLnBrk="1" latinLnBrk="0" hangingPunct="1">
      <a:defRPr sz="9519" kern="1200">
        <a:solidFill>
          <a:schemeClr val="tx1"/>
        </a:solidFill>
        <a:latin typeface="+mn-lt"/>
        <a:ea typeface="+mn-ea"/>
        <a:cs typeface="+mn-cs"/>
      </a:defRPr>
    </a:lvl4pPr>
    <a:lvl5pPr marL="9672147" algn="l" defTabSz="4836074" rtl="0" eaLnBrk="1" latinLnBrk="0" hangingPunct="1">
      <a:defRPr sz="9519" kern="1200">
        <a:solidFill>
          <a:schemeClr val="tx1"/>
        </a:solidFill>
        <a:latin typeface="+mn-lt"/>
        <a:ea typeface="+mn-ea"/>
        <a:cs typeface="+mn-cs"/>
      </a:defRPr>
    </a:lvl5pPr>
    <a:lvl6pPr marL="12090187" algn="l" defTabSz="4836074" rtl="0" eaLnBrk="1" latinLnBrk="0" hangingPunct="1">
      <a:defRPr sz="9519" kern="1200">
        <a:solidFill>
          <a:schemeClr val="tx1"/>
        </a:solidFill>
        <a:latin typeface="+mn-lt"/>
        <a:ea typeface="+mn-ea"/>
        <a:cs typeface="+mn-cs"/>
      </a:defRPr>
    </a:lvl6pPr>
    <a:lvl7pPr marL="14508221" algn="l" defTabSz="4836074" rtl="0" eaLnBrk="1" latinLnBrk="0" hangingPunct="1">
      <a:defRPr sz="9519" kern="1200">
        <a:solidFill>
          <a:schemeClr val="tx1"/>
        </a:solidFill>
        <a:latin typeface="+mn-lt"/>
        <a:ea typeface="+mn-ea"/>
        <a:cs typeface="+mn-cs"/>
      </a:defRPr>
    </a:lvl7pPr>
    <a:lvl8pPr marL="16926260" algn="l" defTabSz="4836074" rtl="0" eaLnBrk="1" latinLnBrk="0" hangingPunct="1">
      <a:defRPr sz="9519" kern="1200">
        <a:solidFill>
          <a:schemeClr val="tx1"/>
        </a:solidFill>
        <a:latin typeface="+mn-lt"/>
        <a:ea typeface="+mn-ea"/>
        <a:cs typeface="+mn-cs"/>
      </a:defRPr>
    </a:lvl8pPr>
    <a:lvl9pPr marL="19344294" algn="l" defTabSz="4836074" rtl="0" eaLnBrk="1" latinLnBrk="0" hangingPunct="1">
      <a:defRPr sz="95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7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" d="100"/>
          <a:sy n="10" d="100"/>
        </p:scale>
        <p:origin x="2436" y="102"/>
      </p:cViewPr>
      <p:guideLst>
        <p:guide orient="horz" pos="13607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29959" y="13420212"/>
            <a:ext cx="27539395" cy="926013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59893" y="24480362"/>
            <a:ext cx="22679502" cy="110401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0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0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0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0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10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00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89481" y="1730040"/>
            <a:ext cx="7289843" cy="3686054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19965" y="1730040"/>
            <a:ext cx="21329534" cy="3686054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868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863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329" y="27760411"/>
            <a:ext cx="27539395" cy="8580127"/>
          </a:xfrm>
        </p:spPr>
        <p:txBody>
          <a:bodyPr anchor="t"/>
          <a:lstStyle>
            <a:lvl1pPr algn="l">
              <a:defRPr sz="18898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329" y="18310284"/>
            <a:ext cx="27539395" cy="9450135"/>
          </a:xfrm>
        </p:spPr>
        <p:txBody>
          <a:bodyPr anchor="b"/>
          <a:lstStyle>
            <a:lvl1pPr marL="0" indent="0">
              <a:buNone/>
              <a:defRPr sz="9449">
                <a:solidFill>
                  <a:schemeClr val="tx1">
                    <a:tint val="75000"/>
                  </a:schemeClr>
                </a:solidFill>
              </a:defRPr>
            </a:lvl1pPr>
            <a:lvl2pPr marL="2160041" indent="0">
              <a:buNone/>
              <a:defRPr sz="8504">
                <a:solidFill>
                  <a:schemeClr val="tx1">
                    <a:tint val="75000"/>
                  </a:schemeClr>
                </a:solidFill>
              </a:defRPr>
            </a:lvl2pPr>
            <a:lvl3pPr marL="4320083" indent="0">
              <a:buNone/>
              <a:defRPr sz="7559">
                <a:solidFill>
                  <a:schemeClr val="tx1">
                    <a:tint val="75000"/>
                  </a:schemeClr>
                </a:solidFill>
              </a:defRPr>
            </a:lvl3pPr>
            <a:lvl4pPr marL="6480124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4pPr>
            <a:lvl5pPr marL="8640166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5pPr>
            <a:lvl6pPr marL="10800207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6pPr>
            <a:lvl7pPr marL="12960248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7pPr>
            <a:lvl8pPr marL="15120290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8pPr>
            <a:lvl9pPr marL="17280331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31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19974" y="10080160"/>
            <a:ext cx="14309689" cy="28510423"/>
          </a:xfrm>
        </p:spPr>
        <p:txBody>
          <a:bodyPr/>
          <a:lstStyle>
            <a:lvl1pPr>
              <a:defRPr sz="13229"/>
            </a:lvl1pPr>
            <a:lvl2pPr>
              <a:defRPr sz="11339"/>
            </a:lvl2pPr>
            <a:lvl3pPr>
              <a:defRPr sz="9449"/>
            </a:lvl3pPr>
            <a:lvl4pPr>
              <a:defRPr sz="8504"/>
            </a:lvl4pPr>
            <a:lvl5pPr>
              <a:defRPr sz="8504"/>
            </a:lvl5pPr>
            <a:lvl6pPr>
              <a:defRPr sz="8504"/>
            </a:lvl6pPr>
            <a:lvl7pPr>
              <a:defRPr sz="8504"/>
            </a:lvl7pPr>
            <a:lvl8pPr>
              <a:defRPr sz="8504"/>
            </a:lvl8pPr>
            <a:lvl9pPr>
              <a:defRPr sz="8504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69644" y="10080160"/>
            <a:ext cx="14309689" cy="28510423"/>
          </a:xfrm>
        </p:spPr>
        <p:txBody>
          <a:bodyPr/>
          <a:lstStyle>
            <a:lvl1pPr>
              <a:defRPr sz="13229"/>
            </a:lvl1pPr>
            <a:lvl2pPr>
              <a:defRPr sz="11339"/>
            </a:lvl2pPr>
            <a:lvl3pPr>
              <a:defRPr sz="9449"/>
            </a:lvl3pPr>
            <a:lvl4pPr>
              <a:defRPr sz="8504"/>
            </a:lvl4pPr>
            <a:lvl5pPr>
              <a:defRPr sz="8504"/>
            </a:lvl5pPr>
            <a:lvl6pPr>
              <a:defRPr sz="8504"/>
            </a:lvl6pPr>
            <a:lvl7pPr>
              <a:defRPr sz="8504"/>
            </a:lvl7pPr>
            <a:lvl8pPr>
              <a:defRPr sz="8504"/>
            </a:lvl8pPr>
            <a:lvl9pPr>
              <a:defRPr sz="8504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01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19964" y="9670145"/>
            <a:ext cx="14315314" cy="4030056"/>
          </a:xfrm>
        </p:spPr>
        <p:txBody>
          <a:bodyPr anchor="b"/>
          <a:lstStyle>
            <a:lvl1pPr marL="0" indent="0">
              <a:buNone/>
              <a:defRPr sz="11339" b="1"/>
            </a:lvl1pPr>
            <a:lvl2pPr marL="2160041" indent="0">
              <a:buNone/>
              <a:defRPr sz="9449" b="1"/>
            </a:lvl2pPr>
            <a:lvl3pPr marL="4320083" indent="0">
              <a:buNone/>
              <a:defRPr sz="8504" b="1"/>
            </a:lvl3pPr>
            <a:lvl4pPr marL="6480124" indent="0">
              <a:buNone/>
              <a:defRPr sz="7559" b="1"/>
            </a:lvl4pPr>
            <a:lvl5pPr marL="8640166" indent="0">
              <a:buNone/>
              <a:defRPr sz="7559" b="1"/>
            </a:lvl5pPr>
            <a:lvl6pPr marL="10800207" indent="0">
              <a:buNone/>
              <a:defRPr sz="7559" b="1"/>
            </a:lvl6pPr>
            <a:lvl7pPr marL="12960248" indent="0">
              <a:buNone/>
              <a:defRPr sz="7559" b="1"/>
            </a:lvl7pPr>
            <a:lvl8pPr marL="15120290" indent="0">
              <a:buNone/>
              <a:defRPr sz="7559" b="1"/>
            </a:lvl8pPr>
            <a:lvl9pPr marL="17280331" indent="0">
              <a:buNone/>
              <a:defRPr sz="7559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19964" y="13700201"/>
            <a:ext cx="14315314" cy="24890371"/>
          </a:xfrm>
        </p:spPr>
        <p:txBody>
          <a:bodyPr/>
          <a:lstStyle>
            <a:lvl1pPr>
              <a:defRPr sz="11339"/>
            </a:lvl1pPr>
            <a:lvl2pPr>
              <a:defRPr sz="9449"/>
            </a:lvl2pPr>
            <a:lvl3pPr>
              <a:defRPr sz="8504"/>
            </a:lvl3pPr>
            <a:lvl4pPr>
              <a:defRPr sz="7559"/>
            </a:lvl4pPr>
            <a:lvl5pPr>
              <a:defRPr sz="7559"/>
            </a:lvl5pPr>
            <a:lvl6pPr>
              <a:defRPr sz="7559"/>
            </a:lvl6pPr>
            <a:lvl7pPr>
              <a:defRPr sz="7559"/>
            </a:lvl7pPr>
            <a:lvl8pPr>
              <a:defRPr sz="7559"/>
            </a:lvl8pPr>
            <a:lvl9pPr>
              <a:defRPr sz="7559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58391" y="9670145"/>
            <a:ext cx="14320933" cy="4030056"/>
          </a:xfrm>
        </p:spPr>
        <p:txBody>
          <a:bodyPr anchor="b"/>
          <a:lstStyle>
            <a:lvl1pPr marL="0" indent="0">
              <a:buNone/>
              <a:defRPr sz="11339" b="1"/>
            </a:lvl1pPr>
            <a:lvl2pPr marL="2160041" indent="0">
              <a:buNone/>
              <a:defRPr sz="9449" b="1"/>
            </a:lvl2pPr>
            <a:lvl3pPr marL="4320083" indent="0">
              <a:buNone/>
              <a:defRPr sz="8504" b="1"/>
            </a:lvl3pPr>
            <a:lvl4pPr marL="6480124" indent="0">
              <a:buNone/>
              <a:defRPr sz="7559" b="1"/>
            </a:lvl4pPr>
            <a:lvl5pPr marL="8640166" indent="0">
              <a:buNone/>
              <a:defRPr sz="7559" b="1"/>
            </a:lvl5pPr>
            <a:lvl6pPr marL="10800207" indent="0">
              <a:buNone/>
              <a:defRPr sz="7559" b="1"/>
            </a:lvl6pPr>
            <a:lvl7pPr marL="12960248" indent="0">
              <a:buNone/>
              <a:defRPr sz="7559" b="1"/>
            </a:lvl7pPr>
            <a:lvl8pPr marL="15120290" indent="0">
              <a:buNone/>
              <a:defRPr sz="7559" b="1"/>
            </a:lvl8pPr>
            <a:lvl9pPr marL="17280331" indent="0">
              <a:buNone/>
              <a:defRPr sz="7559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58391" y="13700201"/>
            <a:ext cx="14320933" cy="24890371"/>
          </a:xfrm>
        </p:spPr>
        <p:txBody>
          <a:bodyPr/>
          <a:lstStyle>
            <a:lvl1pPr>
              <a:defRPr sz="11339"/>
            </a:lvl1pPr>
            <a:lvl2pPr>
              <a:defRPr sz="9449"/>
            </a:lvl2pPr>
            <a:lvl3pPr>
              <a:defRPr sz="8504"/>
            </a:lvl3pPr>
            <a:lvl4pPr>
              <a:defRPr sz="7559"/>
            </a:lvl4pPr>
            <a:lvl5pPr>
              <a:defRPr sz="7559"/>
            </a:lvl5pPr>
            <a:lvl6pPr>
              <a:defRPr sz="7559"/>
            </a:lvl6pPr>
            <a:lvl7pPr>
              <a:defRPr sz="7559"/>
            </a:lvl7pPr>
            <a:lvl8pPr>
              <a:defRPr sz="7559"/>
            </a:lvl8pPr>
            <a:lvl9pPr>
              <a:defRPr sz="7559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62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32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67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964" y="1720027"/>
            <a:ext cx="10659142" cy="7320108"/>
          </a:xfrm>
        </p:spPr>
        <p:txBody>
          <a:bodyPr anchor="b"/>
          <a:lstStyle>
            <a:lvl1pPr algn="l">
              <a:defRPr sz="9449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7233" y="1720034"/>
            <a:ext cx="18112100" cy="36870549"/>
          </a:xfrm>
        </p:spPr>
        <p:txBody>
          <a:bodyPr/>
          <a:lstStyle>
            <a:lvl1pPr>
              <a:defRPr sz="15118"/>
            </a:lvl1pPr>
            <a:lvl2pPr>
              <a:defRPr sz="13229"/>
            </a:lvl2pPr>
            <a:lvl3pPr>
              <a:defRPr sz="11339"/>
            </a:lvl3pPr>
            <a:lvl4pPr>
              <a:defRPr sz="9449"/>
            </a:lvl4pPr>
            <a:lvl5pPr>
              <a:defRPr sz="9449"/>
            </a:lvl5pPr>
            <a:lvl6pPr>
              <a:defRPr sz="9449"/>
            </a:lvl6pPr>
            <a:lvl7pPr>
              <a:defRPr sz="9449"/>
            </a:lvl7pPr>
            <a:lvl8pPr>
              <a:defRPr sz="9449"/>
            </a:lvl8pPr>
            <a:lvl9pPr>
              <a:defRPr sz="9449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19964" y="9040142"/>
            <a:ext cx="10659142" cy="29550441"/>
          </a:xfrm>
        </p:spPr>
        <p:txBody>
          <a:bodyPr/>
          <a:lstStyle>
            <a:lvl1pPr marL="0" indent="0">
              <a:buNone/>
              <a:defRPr sz="6614"/>
            </a:lvl1pPr>
            <a:lvl2pPr marL="2160041" indent="0">
              <a:buNone/>
              <a:defRPr sz="5669"/>
            </a:lvl2pPr>
            <a:lvl3pPr marL="4320083" indent="0">
              <a:buNone/>
              <a:defRPr sz="4725"/>
            </a:lvl3pPr>
            <a:lvl4pPr marL="6480124" indent="0">
              <a:buNone/>
              <a:defRPr sz="4252"/>
            </a:lvl4pPr>
            <a:lvl5pPr marL="8640166" indent="0">
              <a:buNone/>
              <a:defRPr sz="4252"/>
            </a:lvl5pPr>
            <a:lvl6pPr marL="10800207" indent="0">
              <a:buNone/>
              <a:defRPr sz="4252"/>
            </a:lvl6pPr>
            <a:lvl7pPr marL="12960248" indent="0">
              <a:buNone/>
              <a:defRPr sz="4252"/>
            </a:lvl7pPr>
            <a:lvl8pPr marL="15120290" indent="0">
              <a:buNone/>
              <a:defRPr sz="4252"/>
            </a:lvl8pPr>
            <a:lvl9pPr marL="17280331" indent="0">
              <a:buNone/>
              <a:defRPr sz="4252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48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0487" y="30240454"/>
            <a:ext cx="19439573" cy="3570057"/>
          </a:xfrm>
        </p:spPr>
        <p:txBody>
          <a:bodyPr anchor="b"/>
          <a:lstStyle>
            <a:lvl1pPr algn="l">
              <a:defRPr sz="9449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0487" y="3860055"/>
            <a:ext cx="19439573" cy="25920383"/>
          </a:xfrm>
        </p:spPr>
        <p:txBody>
          <a:bodyPr/>
          <a:lstStyle>
            <a:lvl1pPr marL="0" indent="0">
              <a:buNone/>
              <a:defRPr sz="15118"/>
            </a:lvl1pPr>
            <a:lvl2pPr marL="2160041" indent="0">
              <a:buNone/>
              <a:defRPr sz="13229"/>
            </a:lvl2pPr>
            <a:lvl3pPr marL="4320083" indent="0">
              <a:buNone/>
              <a:defRPr sz="11339"/>
            </a:lvl3pPr>
            <a:lvl4pPr marL="6480124" indent="0">
              <a:buNone/>
              <a:defRPr sz="9449"/>
            </a:lvl4pPr>
            <a:lvl5pPr marL="8640166" indent="0">
              <a:buNone/>
              <a:defRPr sz="9449"/>
            </a:lvl5pPr>
            <a:lvl6pPr marL="10800207" indent="0">
              <a:buNone/>
              <a:defRPr sz="9449"/>
            </a:lvl6pPr>
            <a:lvl7pPr marL="12960248" indent="0">
              <a:buNone/>
              <a:defRPr sz="9449"/>
            </a:lvl7pPr>
            <a:lvl8pPr marL="15120290" indent="0">
              <a:buNone/>
              <a:defRPr sz="9449"/>
            </a:lvl8pPr>
            <a:lvl9pPr marL="17280331" indent="0">
              <a:buNone/>
              <a:defRPr sz="9449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0487" y="33810506"/>
            <a:ext cx="19439573" cy="5070070"/>
          </a:xfrm>
        </p:spPr>
        <p:txBody>
          <a:bodyPr/>
          <a:lstStyle>
            <a:lvl1pPr marL="0" indent="0">
              <a:buNone/>
              <a:defRPr sz="6614"/>
            </a:lvl1pPr>
            <a:lvl2pPr marL="2160041" indent="0">
              <a:buNone/>
              <a:defRPr sz="5669"/>
            </a:lvl2pPr>
            <a:lvl3pPr marL="4320083" indent="0">
              <a:buNone/>
              <a:defRPr sz="4725"/>
            </a:lvl3pPr>
            <a:lvl4pPr marL="6480124" indent="0">
              <a:buNone/>
              <a:defRPr sz="4252"/>
            </a:lvl4pPr>
            <a:lvl5pPr marL="8640166" indent="0">
              <a:buNone/>
              <a:defRPr sz="4252"/>
            </a:lvl5pPr>
            <a:lvl6pPr marL="10800207" indent="0">
              <a:buNone/>
              <a:defRPr sz="4252"/>
            </a:lvl6pPr>
            <a:lvl7pPr marL="12960248" indent="0">
              <a:buNone/>
              <a:defRPr sz="4252"/>
            </a:lvl7pPr>
            <a:lvl8pPr marL="15120290" indent="0">
              <a:buNone/>
              <a:defRPr sz="4252"/>
            </a:lvl8pPr>
            <a:lvl9pPr marL="17280331" indent="0">
              <a:buNone/>
              <a:defRPr sz="4252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28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19965" y="1730029"/>
            <a:ext cx="29159359" cy="720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19965" y="10080160"/>
            <a:ext cx="29159359" cy="28510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19964" y="40040597"/>
            <a:ext cx="7559834" cy="2300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69769" y="40040597"/>
            <a:ext cx="10259775" cy="2300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19490" y="40040597"/>
            <a:ext cx="7559834" cy="2300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98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083" rtl="0" eaLnBrk="1" latinLnBrk="0" hangingPunct="1">
        <a:spcBef>
          <a:spcPct val="0"/>
        </a:spcBef>
        <a:buNone/>
        <a:defRPr sz="2078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031" indent="-1620031" algn="l" defTabSz="4320083" rtl="0" eaLnBrk="1" latinLnBrk="0" hangingPunct="1">
        <a:spcBef>
          <a:spcPct val="20000"/>
        </a:spcBef>
        <a:buFont typeface="Arial" pitchFamily="34" charset="0"/>
        <a:buChar char="•"/>
        <a:defRPr sz="15118" kern="1200">
          <a:solidFill>
            <a:schemeClr val="tx1"/>
          </a:solidFill>
          <a:latin typeface="+mn-lt"/>
          <a:ea typeface="+mn-ea"/>
          <a:cs typeface="+mn-cs"/>
        </a:defRPr>
      </a:lvl1pPr>
      <a:lvl2pPr marL="3510067" indent="-1350026" algn="l" defTabSz="4320083" rtl="0" eaLnBrk="1" latinLnBrk="0" hangingPunct="1">
        <a:spcBef>
          <a:spcPct val="20000"/>
        </a:spcBef>
        <a:buFont typeface="Arial" pitchFamily="34" charset="0"/>
        <a:buChar char="–"/>
        <a:defRPr sz="13229" kern="1200">
          <a:solidFill>
            <a:schemeClr val="tx1"/>
          </a:solidFill>
          <a:latin typeface="+mn-lt"/>
          <a:ea typeface="+mn-ea"/>
          <a:cs typeface="+mn-cs"/>
        </a:defRPr>
      </a:lvl2pPr>
      <a:lvl3pPr marL="5400104" indent="-1080021" algn="l" defTabSz="4320083" rtl="0" eaLnBrk="1" latinLnBrk="0" hangingPunct="1">
        <a:spcBef>
          <a:spcPct val="20000"/>
        </a:spcBef>
        <a:buFont typeface="Arial" pitchFamily="34" charset="0"/>
        <a:buChar char="•"/>
        <a:defRPr sz="11339" kern="1200">
          <a:solidFill>
            <a:schemeClr val="tx1"/>
          </a:solidFill>
          <a:latin typeface="+mn-lt"/>
          <a:ea typeface="+mn-ea"/>
          <a:cs typeface="+mn-cs"/>
        </a:defRPr>
      </a:lvl3pPr>
      <a:lvl4pPr marL="7560145" indent="-1080021" algn="l" defTabSz="4320083" rtl="0" eaLnBrk="1" latinLnBrk="0" hangingPunct="1">
        <a:spcBef>
          <a:spcPct val="20000"/>
        </a:spcBef>
        <a:buFont typeface="Arial" pitchFamily="34" charset="0"/>
        <a:buChar char="–"/>
        <a:defRPr sz="9449" kern="1200">
          <a:solidFill>
            <a:schemeClr val="tx1"/>
          </a:solidFill>
          <a:latin typeface="+mn-lt"/>
          <a:ea typeface="+mn-ea"/>
          <a:cs typeface="+mn-cs"/>
        </a:defRPr>
      </a:lvl4pPr>
      <a:lvl5pPr marL="9720186" indent="-1080021" algn="l" defTabSz="4320083" rtl="0" eaLnBrk="1" latinLnBrk="0" hangingPunct="1">
        <a:spcBef>
          <a:spcPct val="20000"/>
        </a:spcBef>
        <a:buFont typeface="Arial" pitchFamily="34" charset="0"/>
        <a:buChar char="»"/>
        <a:defRPr sz="9449" kern="1200">
          <a:solidFill>
            <a:schemeClr val="tx1"/>
          </a:solidFill>
          <a:latin typeface="+mn-lt"/>
          <a:ea typeface="+mn-ea"/>
          <a:cs typeface="+mn-cs"/>
        </a:defRPr>
      </a:lvl5pPr>
      <a:lvl6pPr marL="11880228" indent="-1080021" algn="l" defTabSz="4320083" rtl="0" eaLnBrk="1" latinLnBrk="0" hangingPunct="1">
        <a:spcBef>
          <a:spcPct val="20000"/>
        </a:spcBef>
        <a:buFont typeface="Arial" pitchFamily="34" charset="0"/>
        <a:buChar char="•"/>
        <a:defRPr sz="9449" kern="1200">
          <a:solidFill>
            <a:schemeClr val="tx1"/>
          </a:solidFill>
          <a:latin typeface="+mn-lt"/>
          <a:ea typeface="+mn-ea"/>
          <a:cs typeface="+mn-cs"/>
        </a:defRPr>
      </a:lvl6pPr>
      <a:lvl7pPr marL="14040269" indent="-1080021" algn="l" defTabSz="4320083" rtl="0" eaLnBrk="1" latinLnBrk="0" hangingPunct="1">
        <a:spcBef>
          <a:spcPct val="20000"/>
        </a:spcBef>
        <a:buFont typeface="Arial" pitchFamily="34" charset="0"/>
        <a:buChar char="•"/>
        <a:defRPr sz="9449" kern="1200">
          <a:solidFill>
            <a:schemeClr val="tx1"/>
          </a:solidFill>
          <a:latin typeface="+mn-lt"/>
          <a:ea typeface="+mn-ea"/>
          <a:cs typeface="+mn-cs"/>
        </a:defRPr>
      </a:lvl7pPr>
      <a:lvl8pPr marL="16200311" indent="-1080021" algn="l" defTabSz="4320083" rtl="0" eaLnBrk="1" latinLnBrk="0" hangingPunct="1">
        <a:spcBef>
          <a:spcPct val="20000"/>
        </a:spcBef>
        <a:buFont typeface="Arial" pitchFamily="34" charset="0"/>
        <a:buChar char="•"/>
        <a:defRPr sz="9449" kern="1200">
          <a:solidFill>
            <a:schemeClr val="tx1"/>
          </a:solidFill>
          <a:latin typeface="+mn-lt"/>
          <a:ea typeface="+mn-ea"/>
          <a:cs typeface="+mn-cs"/>
        </a:defRPr>
      </a:lvl8pPr>
      <a:lvl9pPr marL="18360352" indent="-1080021" algn="l" defTabSz="4320083" rtl="0" eaLnBrk="1" latinLnBrk="0" hangingPunct="1">
        <a:spcBef>
          <a:spcPct val="20000"/>
        </a:spcBef>
        <a:buFont typeface="Arial" pitchFamily="34" charset="0"/>
        <a:buChar char="•"/>
        <a:defRPr sz="9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083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1pPr>
      <a:lvl2pPr marL="2160041" algn="l" defTabSz="4320083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320083" algn="l" defTabSz="4320083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3pPr>
      <a:lvl4pPr marL="6480124" algn="l" defTabSz="4320083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4pPr>
      <a:lvl5pPr marL="8640166" algn="l" defTabSz="4320083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5pPr>
      <a:lvl6pPr marL="10800207" algn="l" defTabSz="4320083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6pPr>
      <a:lvl7pPr marL="12960248" algn="l" defTabSz="4320083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7pPr>
      <a:lvl8pPr marL="15120290" algn="l" defTabSz="4320083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8pPr>
      <a:lvl9pPr marL="17280331" algn="l" defTabSz="4320083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BA36AF8-1894-714D-AA7D-98A010FA41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479"/>
          <a:stretch/>
        </p:blipFill>
        <p:spPr>
          <a:xfrm>
            <a:off x="0" y="0"/>
            <a:ext cx="32399288" cy="311393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3DCFAD5-4240-E08C-5276-543D1EB3A6B9}"/>
              </a:ext>
            </a:extLst>
          </p:cNvPr>
          <p:cNvSpPr txBox="1"/>
          <p:nvPr/>
        </p:nvSpPr>
        <p:spPr>
          <a:xfrm>
            <a:off x="573904" y="22541829"/>
            <a:ext cx="31251473" cy="108079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2835"/>
              </a:spcBef>
              <a:spcAft>
                <a:spcPts val="2835"/>
              </a:spcAft>
            </a:pPr>
            <a:endParaRPr lang="pt-BR" sz="6614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2835"/>
              </a:spcBef>
              <a:spcAft>
                <a:spcPts val="2835"/>
              </a:spcAft>
            </a:pPr>
            <a:r>
              <a:rPr lang="pt-BR" sz="6614" b="1" dirty="0">
                <a:latin typeface="Arial" panose="020B0604020202020204" pitchFamily="34" charset="0"/>
                <a:cs typeface="Arial" panose="020B0604020202020204" pitchFamily="34" charset="0"/>
              </a:rPr>
              <a:t>RESUMO</a:t>
            </a:r>
          </a:p>
          <a:p>
            <a:pPr indent="457200" algn="just">
              <a:spcBef>
                <a:spcPts val="2835"/>
              </a:spcBef>
              <a:spcAft>
                <a:spcPts val="2835"/>
              </a:spcAft>
            </a:pPr>
            <a:r>
              <a:rPr lang="pt-BR" sz="6614" dirty="0">
                <a:latin typeface="Arial" panose="020B0604020202020204" pitchFamily="34" charset="0"/>
                <a:cs typeface="Arial" panose="020B0604020202020204" pitchFamily="34" charset="0"/>
              </a:rPr>
              <a:t>Paciente com degeneração lipídica extensa evoluindo há mais de 30 anos, em programação de com indicação de transplante de córnea.</a:t>
            </a:r>
          </a:p>
          <a:p>
            <a:pPr indent="457200" algn="just">
              <a:spcBef>
                <a:spcPts val="2835"/>
              </a:spcBef>
              <a:spcAft>
                <a:spcPts val="2835"/>
              </a:spcAft>
            </a:pPr>
            <a:endParaRPr lang="pt-BR" sz="661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>
              <a:spcBef>
                <a:spcPts val="2835"/>
              </a:spcBef>
              <a:spcAft>
                <a:spcPts val="2835"/>
              </a:spcAft>
            </a:pPr>
            <a:r>
              <a:rPr lang="pt-BR" sz="6614" dirty="0">
                <a:latin typeface="Arial" panose="020B0604020202020204" pitchFamily="34" charset="0"/>
                <a:cs typeface="Arial" panose="020B0604020202020204" pitchFamily="34" charset="0"/>
              </a:rPr>
              <a:t>Palavras-chave; córnea, degeneração lipídica, transplante de córnea</a:t>
            </a:r>
          </a:p>
          <a:p>
            <a:pPr indent="457200" algn="just">
              <a:spcBef>
                <a:spcPts val="2835"/>
              </a:spcBef>
              <a:spcAft>
                <a:spcPts val="2835"/>
              </a:spcAft>
            </a:pPr>
            <a:endParaRPr lang="pt-BR" sz="66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563706" y="6858629"/>
            <a:ext cx="27271871" cy="1837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1339" b="1" dirty="0">
                <a:latin typeface="Arial" panose="020B0604020202020204" pitchFamily="34" charset="0"/>
                <a:ea typeface="Geneva" panose="020B0503030404040204" pitchFamily="124" charset="-128"/>
                <a:cs typeface="Arial" panose="020B0604020202020204" pitchFamily="34" charset="0"/>
              </a:rPr>
              <a:t>Degeneração lipídica da córnea</a:t>
            </a:r>
            <a:endParaRPr lang="en-US" sz="11339" dirty="0">
              <a:latin typeface="Arial" panose="020B0604020202020204" pitchFamily="34" charset="0"/>
              <a:ea typeface="Geneva" panose="020B0503030404040204" pitchFamily="124" charset="-128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511250" y="12167271"/>
            <a:ext cx="2337678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6600" strike="noStrike" spc="-1" dirty="0">
                <a:solidFill>
                  <a:srgbClr val="595959"/>
                </a:solidFill>
                <a:latin typeface="Arial"/>
                <a:ea typeface="Arial"/>
              </a:rPr>
              <a:t>Samir de Castilhos de Almeida, Suzane Cristina de Lima Filgueira, </a:t>
            </a:r>
            <a:r>
              <a:rPr lang="pt-BR" sz="6600" strike="noStrike" spc="-1" dirty="0" err="1">
                <a:solidFill>
                  <a:srgbClr val="595959"/>
                </a:solidFill>
                <a:latin typeface="Arial"/>
                <a:ea typeface="Arial"/>
              </a:rPr>
              <a:t>Luanna</a:t>
            </a:r>
            <a:r>
              <a:rPr lang="pt-BR" sz="6600" strike="noStrike" spc="-1" dirty="0">
                <a:solidFill>
                  <a:srgbClr val="595959"/>
                </a:solidFill>
                <a:latin typeface="Arial"/>
                <a:ea typeface="Arial"/>
              </a:rPr>
              <a:t> Arruda Lemos, Michela Oliveira Rosado, </a:t>
            </a:r>
            <a:r>
              <a:rPr lang="pt-BR" sz="6600" spc="-1" dirty="0">
                <a:solidFill>
                  <a:srgbClr val="595959"/>
                </a:solidFill>
                <a:latin typeface="Arial"/>
                <a:ea typeface="Arial"/>
              </a:rPr>
              <a:t>Anna Vitória Teles Siqueira, Laila Christina Silveira.</a:t>
            </a:r>
            <a:endParaRPr lang="pt-BR" sz="6600" strike="noStrike" spc="-1" dirty="0">
              <a:solidFill>
                <a:srgbClr val="595959"/>
              </a:solidFill>
              <a:latin typeface="Arial"/>
              <a:ea typeface="Arial"/>
            </a:endParaRPr>
          </a:p>
          <a:p>
            <a:pPr algn="ctr">
              <a:lnSpc>
                <a:spcPct val="100000"/>
              </a:lnSpc>
            </a:pPr>
            <a:endParaRPr lang="pt-BR" sz="6600" strike="noStrike" spc="-1" dirty="0">
              <a:latin typeface="Arial"/>
            </a:endParaRPr>
          </a:p>
          <a:p>
            <a:pPr algn="ctr"/>
            <a:r>
              <a:rPr lang="pt-BR" altLang="pt-BR" sz="7200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Departamento de córnea</a:t>
            </a:r>
          </a:p>
          <a:p>
            <a:pPr algn="ctr"/>
            <a:r>
              <a:rPr lang="pt-BR" altLang="pt-BR" sz="7200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Hospital de Base do Distrito Federal</a:t>
            </a:r>
            <a:endParaRPr lang="en-US" altLang="pt-BR" sz="7200" dirty="0">
              <a:latin typeface="Arial" panose="020B0604020202020204" pitchFamily="34" charset="0"/>
              <a:ea typeface="Geneva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049465" y="42946688"/>
            <a:ext cx="24300359" cy="25395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4973"/>
          </a:p>
        </p:txBody>
      </p:sp>
    </p:spTree>
    <p:extLst>
      <p:ext uri="{BB962C8B-B14F-4D97-AF65-F5344CB8AC3E}">
        <p14:creationId xmlns:p14="http://schemas.microsoft.com/office/powerpoint/2010/main" val="734094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BA36AF8-1894-714D-AA7D-98A010FA41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479"/>
          <a:stretch/>
        </p:blipFill>
        <p:spPr>
          <a:xfrm>
            <a:off x="0" y="0"/>
            <a:ext cx="32399288" cy="3113933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4049465" y="42946688"/>
            <a:ext cx="24300359" cy="25395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4973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688E8B9-EF6F-ADFA-0CA4-013A12149D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51" y="14296427"/>
            <a:ext cx="30972585" cy="1460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098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75</Words>
  <Application>Microsoft Office PowerPoint</Application>
  <PresentationFormat>Personalizar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5" baseType="lpstr">
      <vt:lpstr>Arial</vt:lpstr>
      <vt:lpstr>Calibri</vt:lpstr>
      <vt:lpstr>Tema do Office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MAIQUE</cp:lastModifiedBy>
  <cp:revision>22</cp:revision>
  <dcterms:created xsi:type="dcterms:W3CDTF">2024-01-09T13:58:08Z</dcterms:created>
  <dcterms:modified xsi:type="dcterms:W3CDTF">2024-01-31T02:12:10Z</dcterms:modified>
</cp:coreProperties>
</file>