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</p:sldIdLst>
  <p:sldSz cy="9144000" cx="51435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A4A3A4"/>
          </p15:clr>
        </p15:guide>
        <p15:guide id="2" pos="1620">
          <p15:clr>
            <a:srgbClr val="A4A3A4"/>
          </p15:clr>
        </p15:guide>
      </p15:sldGuideLst>
    </p:ext>
    <p:ext uri="GoogleSlidesCustomDataVersion2">
      <go:slidesCustomData xmlns:go="http://customooxmlschemas.google.com/" r:id="rId8" roundtripDataSignature="AMtx7milZS/A6AATi0fylmmJt0O/JfI1R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162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a961316205e65b0_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0" name="Google Shape;90;g1a961316205e65b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385763" y="2840568"/>
            <a:ext cx="4371975" cy="19600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771525" y="5181600"/>
            <a:ext cx="3600450" cy="233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-445558" y="2836335"/>
            <a:ext cx="6034617" cy="4629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406664" y="3688557"/>
            <a:ext cx="7802033" cy="1157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-1950773" y="2574133"/>
            <a:ext cx="7802033" cy="33861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"/>
          <p:cNvSpPr txBox="1"/>
          <p:nvPr>
            <p:ph idx="10" type="dt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9"/>
          <p:cNvSpPr txBox="1"/>
          <p:nvPr>
            <p:ph idx="11" type="ftr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9"/>
          <p:cNvSpPr txBox="1"/>
          <p:nvPr>
            <p:ph idx="12" type="sldNum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257175" y="2133601"/>
            <a:ext cx="4629150" cy="60346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406301" y="5875867"/>
            <a:ext cx="4371975" cy="181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406301" y="3875618"/>
            <a:ext cx="4371975" cy="20002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257175" y="2133601"/>
            <a:ext cx="2271713" cy="60346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2614612" y="2133601"/>
            <a:ext cx="2271713" cy="60346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257175" y="2046817"/>
            <a:ext cx="2272606" cy="85301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257175" y="2899833"/>
            <a:ext cx="2272606" cy="52683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2612827" y="2046817"/>
            <a:ext cx="2273498" cy="85301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2612827" y="2899833"/>
            <a:ext cx="2273498" cy="52683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257175" y="364067"/>
            <a:ext cx="1692176" cy="1549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2010966" y="364067"/>
            <a:ext cx="2875359" cy="78041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257175" y="1913467"/>
            <a:ext cx="1692176" cy="62547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1008162" y="6400800"/>
            <a:ext cx="3086100" cy="75565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1008162" y="817033"/>
            <a:ext cx="3086100" cy="54864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1008162" y="7156451"/>
            <a:ext cx="3086100" cy="10731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257175" y="2133601"/>
            <a:ext cx="4629150" cy="60346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/>
          </a:blip>
          <a:srcRect b="77479" l="0" r="0" t="0"/>
          <a:stretch/>
        </p:blipFill>
        <p:spPr>
          <a:xfrm>
            <a:off x="0" y="0"/>
            <a:ext cx="5143499" cy="659106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/>
          <p:nvPr/>
        </p:nvSpPr>
        <p:spPr>
          <a:xfrm>
            <a:off x="0" y="9090248"/>
            <a:ext cx="5143500" cy="53752"/>
          </a:xfrm>
          <a:prstGeom prst="rect">
            <a:avLst/>
          </a:prstGeom>
          <a:solidFill>
            <a:srgbClr val="FF6600"/>
          </a:solidFill>
          <a:ln cap="flat" cmpd="sng" w="25400">
            <a:solidFill>
              <a:srgbClr val="FF66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 txBox="1"/>
          <p:nvPr/>
        </p:nvSpPr>
        <p:spPr>
          <a:xfrm flipH="1">
            <a:off x="186750" y="3552217"/>
            <a:ext cx="4770000" cy="2319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b="0" i="0" lang="pt-BR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Ellen Moreira Cordeiro, Lorenna Nogueira Pacheco, Roseane Lucena Marquez, João Marcos Ranyere da Silva Rodrigues </a:t>
            </a:r>
            <a:endParaRPr b="0" i="0" sz="2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b="0" i="0" lang="pt-BR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Hospital de Olhos Aparecida (HOA)</a:t>
            </a:r>
            <a:endParaRPr b="0" i="0" sz="2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186750" y="6239821"/>
            <a:ext cx="4770000" cy="41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62500" lnSpcReduction="20000"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lang="pt-BR" sz="2800">
                <a:solidFill>
                  <a:srgbClr val="595959"/>
                </a:solidFill>
              </a:rPr>
              <a:t>Nevus Conjuntival com cistos de inclusão </a:t>
            </a:r>
            <a:endParaRPr b="0" i="0" sz="2800" u="none" cap="none" strike="noStrik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Google Shape;92;g1a961316205e65b0_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788370"/>
            <a:ext cx="4838702" cy="51379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2024-01-09T13:58:08Z</dcterms:created>
  <dc:creator>User</dc:creator>
</cp:coreProperties>
</file>