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4" d="100"/>
          <a:sy n="94" d="100"/>
        </p:scale>
        <p:origin x="106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513B31-F5B6-0521-41C6-881D71DF80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70BA784-3EB5-0DB0-8670-D30B671D76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6AB9B48-B369-61E1-8C95-8D19CD0D1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B748-E01E-4EF9-A7A2-A9E9351F8094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A02FF52-5860-979C-E59E-D57214F38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4C67F4A-1AE4-B750-1399-A48CB1D3E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3585B-D124-416E-9122-150077B7F6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039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918D38-4CB8-42A6-3198-8F21C56D9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5B6E17B-E10A-B03A-D335-CFC16FDB0F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E787BFE-6DD0-347C-1D65-98FAFDCFD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B748-E01E-4EF9-A7A2-A9E9351F8094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F742F2F-E572-CE0D-AFA1-43DFDDE6E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401AB9C-4964-486C-D1EC-C62D9926B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3585B-D124-416E-9122-150077B7F6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9563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39B833C-AB73-ED63-8BF5-72A48DF55B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395DEC1-089C-858C-A2ED-E691BD9D26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CAD6A0F-CE2A-94A5-A8C8-AD2DC7AD9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B748-E01E-4EF9-A7A2-A9E9351F8094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DB6FCBF-8EA9-1CE4-1094-D3870F6A7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0ACC9A0-2725-4058-B6AC-4FE28C93F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3585B-D124-416E-9122-150077B7F6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1126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DAE385-7BA4-FCD1-5B15-5D9A9CA61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8322C19-12B9-2156-DCE2-C699B340CB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9F6B5E8-53AC-6561-8F70-AEDBA188C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B748-E01E-4EF9-A7A2-A9E9351F8094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E617D84-04CE-CB01-5516-FC9FBAAA9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B6259DA-A0B3-7A12-F485-7F1332A2B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3585B-D124-416E-9122-150077B7F6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1293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F245D0-D365-1737-AA60-A33E688A1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DBD890E-FA97-B8EC-F0D4-63DC62BB0E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9808D12-2AD6-DD83-EF4B-26842EF22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B748-E01E-4EF9-A7A2-A9E9351F8094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51C2252-DCC2-C498-1DBD-89E453959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5D7C414-4595-5590-D379-8CC73EC73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3585B-D124-416E-9122-150077B7F6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8002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2D407A-EC90-A067-6853-2AD628DE9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A02C2B9-CBCE-EFBE-881C-C3A991DA39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A36E10C-20BF-9E20-586E-D7612E32DC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33798FE-970E-DEA3-84AE-E58195320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B748-E01E-4EF9-A7A2-A9E9351F8094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CD9A5D5-69E5-ED6E-6E1B-5521C0B0B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BCCD0F1-D55C-D731-AD3E-F594956A2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3585B-D124-416E-9122-150077B7F6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6462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D22543-0626-8411-D135-94AE8BFCA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B825668-B781-3D93-902A-B829B423A9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63FBE75-C9ED-07C2-AB3E-93F8BB11CE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16B8401-94E5-0455-5131-1E6091CA7E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15ED85D2-4FD3-32F1-5875-9B39460F62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9956E948-3DB5-B4CC-31E1-24EB080AC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B748-E01E-4EF9-A7A2-A9E9351F8094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9F32A108-55A4-EE0F-D9A0-0A47F5F8E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44CEB415-5386-634B-56C3-ACE20059B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3585B-D124-416E-9122-150077B7F6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9585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3D9C63-62AB-7B42-D12B-CEE45D2FA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C0895EF-58BB-B3D6-E9B5-327220FDD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B748-E01E-4EF9-A7A2-A9E9351F8094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80854E7-4C9A-2927-F1A3-AEEFB1F82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300ED10-7112-FFAC-DFFB-424A25B31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3585B-D124-416E-9122-150077B7F6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135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C1F5F427-70D6-1BB7-BC24-41B7194BF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B748-E01E-4EF9-A7A2-A9E9351F8094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D66B0C76-96B0-6228-14F9-CA346EBE7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CD829D9-6422-866C-CBCE-3440BC2BD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3585B-D124-416E-9122-150077B7F6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2718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000F38-C529-E7FE-FB97-5E81812CE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FDA8A63-DC58-48CC-49BE-EBFEE8B006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8AC90CA-1084-DB3B-E4D6-C82D83CA3F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9EA56C0-553D-ACF7-EC2E-ED62CF4F4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B748-E01E-4EF9-A7A2-A9E9351F8094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717EA69-44F4-E357-6635-17767CA1B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A26F7B9-747A-F1F5-9CEA-30A1B2B6D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3585B-D124-416E-9122-150077B7F6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870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9774A1-77FD-E86C-955D-94E5AC05B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3225D67-6059-1150-C702-756A05FCF9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B515909-D7F5-4C47-8F7A-4AC4EEE412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DE51920-2FAB-E562-1E6F-EAC3ED9AA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B748-E01E-4EF9-A7A2-A9E9351F8094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E35E5E2-2024-46E0-23D7-0093CEA92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07A6E13-6D39-AF6F-A319-FED11599C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3585B-D124-416E-9122-150077B7F6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4436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5F0BABB-2B95-38C4-8D6B-D388F188E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E4CBE3E-6E85-4158-722B-88CA74ACC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910DBCD-AC8A-50E7-4795-9E44CC5F42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9B748-E01E-4EF9-A7A2-A9E9351F8094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E6045A1-0B7B-7737-7397-22A784ACF6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E8F5000-BB29-7AB5-8B9F-DB389E78FB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3585B-D124-416E-9122-150077B7F6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7276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A650E0-5BDC-BC31-C214-D2872007FE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40CA95D3-B91F-3B9E-C181-7968FEFE47ED}"/>
              </a:ext>
            </a:extLst>
          </p:cNvPr>
          <p:cNvSpPr txBox="1"/>
          <p:nvPr/>
        </p:nvSpPr>
        <p:spPr>
          <a:xfrm>
            <a:off x="1821996" y="1314450"/>
            <a:ext cx="854800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/>
              <a:t>Luciano Rabello Netto Cirillo</a:t>
            </a:r>
          </a:p>
          <a:p>
            <a:pPr algn="ctr"/>
            <a:endParaRPr lang="pt-BR" dirty="0"/>
          </a:p>
          <a:p>
            <a:pPr algn="ctr"/>
            <a:r>
              <a:rPr lang="pt-BR" sz="5400" dirty="0"/>
              <a:t>Faculdade de Medicina do ABC</a:t>
            </a:r>
          </a:p>
          <a:p>
            <a:pPr algn="ctr"/>
            <a:endParaRPr lang="pt-BR" dirty="0"/>
          </a:p>
          <a:p>
            <a:pPr algn="ctr"/>
            <a:r>
              <a:rPr lang="pt-BR" sz="2000" dirty="0"/>
              <a:t>Descrição: Paciente jovem com quadro de ceratocone, apresentando inervação corneana proeminente, visto na lâmpada de fenda</a:t>
            </a:r>
          </a:p>
        </p:txBody>
      </p:sp>
    </p:spTree>
    <p:extLst>
      <p:ext uri="{BB962C8B-B14F-4D97-AF65-F5344CB8AC3E}">
        <p14:creationId xmlns:p14="http://schemas.microsoft.com/office/powerpoint/2010/main" val="3587625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F614A1EB-A8D2-F966-6FCB-DD07081F2E2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071"/>
          <a:stretch/>
        </p:blipFill>
        <p:spPr>
          <a:xfrm>
            <a:off x="4003887" y="-16771"/>
            <a:ext cx="3866484" cy="6874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3297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28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Centro de Estudos - Oftalmo ABC</dc:creator>
  <cp:lastModifiedBy>Centro de Estudos - Oftalmo ABC</cp:lastModifiedBy>
  <cp:revision>1</cp:revision>
  <dcterms:created xsi:type="dcterms:W3CDTF">2024-02-01T00:45:20Z</dcterms:created>
  <dcterms:modified xsi:type="dcterms:W3CDTF">2024-02-01T00:46:45Z</dcterms:modified>
</cp:coreProperties>
</file>