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40088" cy="5759450"/>
  <p:notesSz cx="6858000" cy="9144000"/>
  <p:defaultTextStyle>
    <a:defPPr>
      <a:defRPr lang="pt-BR"/>
    </a:defPPr>
    <a:lvl1pPr marL="0" algn="l" defTabSz="575778" rtl="0" eaLnBrk="1" latinLnBrk="0" hangingPunct="1">
      <a:defRPr sz="1134" kern="1200">
        <a:solidFill>
          <a:schemeClr val="tx1"/>
        </a:solidFill>
        <a:latin typeface="+mn-lt"/>
        <a:ea typeface="+mn-ea"/>
        <a:cs typeface="+mn-cs"/>
      </a:defRPr>
    </a:lvl1pPr>
    <a:lvl2pPr marL="287890" algn="l" defTabSz="575778" rtl="0" eaLnBrk="1" latinLnBrk="0" hangingPunct="1">
      <a:defRPr sz="1134" kern="1200">
        <a:solidFill>
          <a:schemeClr val="tx1"/>
        </a:solidFill>
        <a:latin typeface="+mn-lt"/>
        <a:ea typeface="+mn-ea"/>
        <a:cs typeface="+mn-cs"/>
      </a:defRPr>
    </a:lvl2pPr>
    <a:lvl3pPr marL="575778" algn="l" defTabSz="575778" rtl="0" eaLnBrk="1" latinLnBrk="0" hangingPunct="1">
      <a:defRPr sz="1134" kern="1200">
        <a:solidFill>
          <a:schemeClr val="tx1"/>
        </a:solidFill>
        <a:latin typeface="+mn-lt"/>
        <a:ea typeface="+mn-ea"/>
        <a:cs typeface="+mn-cs"/>
      </a:defRPr>
    </a:lvl3pPr>
    <a:lvl4pPr marL="863667" algn="l" defTabSz="575778" rtl="0" eaLnBrk="1" latinLnBrk="0" hangingPunct="1">
      <a:defRPr sz="1134" kern="1200">
        <a:solidFill>
          <a:schemeClr val="tx1"/>
        </a:solidFill>
        <a:latin typeface="+mn-lt"/>
        <a:ea typeface="+mn-ea"/>
        <a:cs typeface="+mn-cs"/>
      </a:defRPr>
    </a:lvl4pPr>
    <a:lvl5pPr marL="1151557" algn="l" defTabSz="575778" rtl="0" eaLnBrk="1" latinLnBrk="0" hangingPunct="1">
      <a:defRPr sz="1134" kern="1200">
        <a:solidFill>
          <a:schemeClr val="tx1"/>
        </a:solidFill>
        <a:latin typeface="+mn-lt"/>
        <a:ea typeface="+mn-ea"/>
        <a:cs typeface="+mn-cs"/>
      </a:defRPr>
    </a:lvl5pPr>
    <a:lvl6pPr marL="1439446" algn="l" defTabSz="575778" rtl="0" eaLnBrk="1" latinLnBrk="0" hangingPunct="1">
      <a:defRPr sz="1134" kern="1200">
        <a:solidFill>
          <a:schemeClr val="tx1"/>
        </a:solidFill>
        <a:latin typeface="+mn-lt"/>
        <a:ea typeface="+mn-ea"/>
        <a:cs typeface="+mn-cs"/>
      </a:defRPr>
    </a:lvl6pPr>
    <a:lvl7pPr marL="1727334" algn="l" defTabSz="575778" rtl="0" eaLnBrk="1" latinLnBrk="0" hangingPunct="1">
      <a:defRPr sz="1134" kern="1200">
        <a:solidFill>
          <a:schemeClr val="tx1"/>
        </a:solidFill>
        <a:latin typeface="+mn-lt"/>
        <a:ea typeface="+mn-ea"/>
        <a:cs typeface="+mn-cs"/>
      </a:defRPr>
    </a:lvl7pPr>
    <a:lvl8pPr marL="2015224" algn="l" defTabSz="575778" rtl="0" eaLnBrk="1" latinLnBrk="0" hangingPunct="1">
      <a:defRPr sz="1134" kern="1200">
        <a:solidFill>
          <a:schemeClr val="tx1"/>
        </a:solidFill>
        <a:latin typeface="+mn-lt"/>
        <a:ea typeface="+mn-ea"/>
        <a:cs typeface="+mn-cs"/>
      </a:defRPr>
    </a:lvl8pPr>
    <a:lvl9pPr marL="2303112" algn="l" defTabSz="575778" rtl="0" eaLnBrk="1" latinLnBrk="0" hangingPunct="1">
      <a:defRPr sz="113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14" userDrawn="1">
          <p15:clr>
            <a:srgbClr val="A4A3A4"/>
          </p15:clr>
        </p15:guide>
        <p15:guide id="2" pos="102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91571" autoAdjust="0"/>
  </p:normalViewPr>
  <p:slideViewPr>
    <p:cSldViewPr>
      <p:cViewPr>
        <p:scale>
          <a:sx n="140" d="100"/>
          <a:sy n="140" d="100"/>
        </p:scale>
        <p:origin x="2424" y="108"/>
      </p:cViewPr>
      <p:guideLst>
        <p:guide orient="horz" pos="1814"/>
        <p:guide pos="1021"/>
      </p:guideLst>
    </p:cSldViewPr>
  </p:slideViewPr>
  <p:notesTextViewPr>
    <p:cViewPr>
      <p:scale>
        <a:sx n="1" d="1"/>
        <a:sy n="1" d="1"/>
      </p:scale>
      <p:origin x="0" y="0"/>
    </p:cViewPr>
  </p:notesTextViewPr>
  <p:sorterViewPr>
    <p:cViewPr>
      <p:scale>
        <a:sx n="194" d="100"/>
        <a:sy n="194"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243008" y="1789163"/>
            <a:ext cx="2754075" cy="1234549"/>
          </a:xfrm>
        </p:spPr>
        <p:txBody>
          <a:bodyPr/>
          <a:lstStyle/>
          <a:p>
            <a:r>
              <a:rPr lang="pt-BR"/>
              <a:t>Clique para editar o título mestre</a:t>
            </a:r>
          </a:p>
        </p:txBody>
      </p:sp>
      <p:sp>
        <p:nvSpPr>
          <p:cNvPr id="3" name="Subtítulo 2"/>
          <p:cNvSpPr>
            <a:spLocks noGrp="1"/>
          </p:cNvSpPr>
          <p:nvPr>
            <p:ph type="subTitle" idx="1"/>
          </p:nvPr>
        </p:nvSpPr>
        <p:spPr>
          <a:xfrm>
            <a:off x="486014" y="3263690"/>
            <a:ext cx="2268062" cy="1471859"/>
          </a:xfrm>
        </p:spPr>
        <p:txBody>
          <a:bodyPr/>
          <a:lstStyle>
            <a:lvl1pPr marL="0" indent="0" algn="ctr">
              <a:buNone/>
              <a:defRPr>
                <a:solidFill>
                  <a:schemeClr val="tx1">
                    <a:tint val="75000"/>
                  </a:schemeClr>
                </a:solidFill>
              </a:defRPr>
            </a:lvl1pPr>
            <a:lvl2pPr marL="287990" indent="0" algn="ctr">
              <a:buNone/>
              <a:defRPr>
                <a:solidFill>
                  <a:schemeClr val="tx1">
                    <a:tint val="75000"/>
                  </a:schemeClr>
                </a:solidFill>
              </a:defRPr>
            </a:lvl2pPr>
            <a:lvl3pPr marL="575981" indent="0" algn="ctr">
              <a:buNone/>
              <a:defRPr>
                <a:solidFill>
                  <a:schemeClr val="tx1">
                    <a:tint val="75000"/>
                  </a:schemeClr>
                </a:solidFill>
              </a:defRPr>
            </a:lvl3pPr>
            <a:lvl4pPr marL="863971" indent="0" algn="ctr">
              <a:buNone/>
              <a:defRPr>
                <a:solidFill>
                  <a:schemeClr val="tx1">
                    <a:tint val="75000"/>
                  </a:schemeClr>
                </a:solidFill>
              </a:defRPr>
            </a:lvl4pPr>
            <a:lvl5pPr marL="1151961" indent="0" algn="ctr">
              <a:buNone/>
              <a:defRPr>
                <a:solidFill>
                  <a:schemeClr val="tx1">
                    <a:tint val="75000"/>
                  </a:schemeClr>
                </a:solidFill>
              </a:defRPr>
            </a:lvl5pPr>
            <a:lvl6pPr marL="1439951" indent="0" algn="ctr">
              <a:buNone/>
              <a:defRPr>
                <a:solidFill>
                  <a:schemeClr val="tx1">
                    <a:tint val="75000"/>
                  </a:schemeClr>
                </a:solidFill>
              </a:defRPr>
            </a:lvl6pPr>
            <a:lvl7pPr marL="1727942" indent="0" algn="ctr">
              <a:buNone/>
              <a:defRPr>
                <a:solidFill>
                  <a:schemeClr val="tx1">
                    <a:tint val="75000"/>
                  </a:schemeClr>
                </a:solidFill>
              </a:defRPr>
            </a:lvl7pPr>
            <a:lvl8pPr marL="2015932" indent="0" algn="ctr">
              <a:buNone/>
              <a:defRPr>
                <a:solidFill>
                  <a:schemeClr val="tx1">
                    <a:tint val="75000"/>
                  </a:schemeClr>
                </a:solidFill>
              </a:defRPr>
            </a:lvl8pPr>
            <a:lvl9pPr marL="2303922"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66321BFB-67ED-4A23-9D37-EAD255324F57}" type="datetimeFigureOut">
              <a:rPr lang="pt-BR" smtClean="0"/>
              <a:t>29/01/2024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71109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6321BFB-67ED-4A23-9D37-EAD255324F57}" type="datetimeFigureOut">
              <a:rPr lang="pt-BR" smtClean="0"/>
              <a:t>29/01/2024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1056005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2349064" y="230647"/>
            <a:ext cx="729020" cy="4914197"/>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162005" y="230647"/>
            <a:ext cx="2133058" cy="4914197"/>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6321BFB-67ED-4A23-9D37-EAD255324F57}" type="datetimeFigureOut">
              <a:rPr lang="pt-BR" smtClean="0"/>
              <a:t>29/01/2024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3388688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66321BFB-67ED-4A23-9D37-EAD255324F57}" type="datetimeFigureOut">
              <a:rPr lang="pt-BR" smtClean="0"/>
              <a:t>29/01/2024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698639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255946" y="3700981"/>
            <a:ext cx="2754075" cy="1143891"/>
          </a:xfrm>
        </p:spPr>
        <p:txBody>
          <a:bodyPr anchor="t"/>
          <a:lstStyle>
            <a:lvl1pPr algn="l">
              <a:defRPr sz="2520" b="1" cap="all"/>
            </a:lvl1pPr>
          </a:lstStyle>
          <a:p>
            <a:r>
              <a:rPr lang="pt-BR"/>
              <a:t>Clique para editar o título mestre</a:t>
            </a:r>
          </a:p>
        </p:txBody>
      </p:sp>
      <p:sp>
        <p:nvSpPr>
          <p:cNvPr id="3" name="Espaço Reservado para Texto 2"/>
          <p:cNvSpPr>
            <a:spLocks noGrp="1"/>
          </p:cNvSpPr>
          <p:nvPr>
            <p:ph type="body" idx="1"/>
          </p:nvPr>
        </p:nvSpPr>
        <p:spPr>
          <a:xfrm>
            <a:off x="255946" y="2441102"/>
            <a:ext cx="2754075" cy="1259879"/>
          </a:xfrm>
        </p:spPr>
        <p:txBody>
          <a:bodyPr anchor="b"/>
          <a:lstStyle>
            <a:lvl1pPr marL="0" indent="0">
              <a:buNone/>
              <a:defRPr sz="1260">
                <a:solidFill>
                  <a:schemeClr val="tx1">
                    <a:tint val="75000"/>
                  </a:schemeClr>
                </a:solidFill>
              </a:defRPr>
            </a:lvl1pPr>
            <a:lvl2pPr marL="287990" indent="0">
              <a:buNone/>
              <a:defRPr sz="1134">
                <a:solidFill>
                  <a:schemeClr val="tx1">
                    <a:tint val="75000"/>
                  </a:schemeClr>
                </a:solidFill>
              </a:defRPr>
            </a:lvl2pPr>
            <a:lvl3pPr marL="575981" indent="0">
              <a:buNone/>
              <a:defRPr sz="1008">
                <a:solidFill>
                  <a:schemeClr val="tx1">
                    <a:tint val="75000"/>
                  </a:schemeClr>
                </a:solidFill>
              </a:defRPr>
            </a:lvl3pPr>
            <a:lvl4pPr marL="863971" indent="0">
              <a:buNone/>
              <a:defRPr sz="882">
                <a:solidFill>
                  <a:schemeClr val="tx1">
                    <a:tint val="75000"/>
                  </a:schemeClr>
                </a:solidFill>
              </a:defRPr>
            </a:lvl4pPr>
            <a:lvl5pPr marL="1151961" indent="0">
              <a:buNone/>
              <a:defRPr sz="882">
                <a:solidFill>
                  <a:schemeClr val="tx1">
                    <a:tint val="75000"/>
                  </a:schemeClr>
                </a:solidFill>
              </a:defRPr>
            </a:lvl5pPr>
            <a:lvl6pPr marL="1439951" indent="0">
              <a:buNone/>
              <a:defRPr sz="882">
                <a:solidFill>
                  <a:schemeClr val="tx1">
                    <a:tint val="75000"/>
                  </a:schemeClr>
                </a:solidFill>
              </a:defRPr>
            </a:lvl6pPr>
            <a:lvl7pPr marL="1727942" indent="0">
              <a:buNone/>
              <a:defRPr sz="882">
                <a:solidFill>
                  <a:schemeClr val="tx1">
                    <a:tint val="75000"/>
                  </a:schemeClr>
                </a:solidFill>
              </a:defRPr>
            </a:lvl7pPr>
            <a:lvl8pPr marL="2015932" indent="0">
              <a:buNone/>
              <a:defRPr sz="882">
                <a:solidFill>
                  <a:schemeClr val="tx1">
                    <a:tint val="75000"/>
                  </a:schemeClr>
                </a:solidFill>
              </a:defRPr>
            </a:lvl8pPr>
            <a:lvl9pPr marL="2303922" indent="0">
              <a:buNone/>
              <a:defRPr sz="882">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66321BFB-67ED-4A23-9D37-EAD255324F57}" type="datetimeFigureOut">
              <a:rPr lang="pt-BR" smtClean="0"/>
              <a:t>29/01/2024</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1539310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162006" y="1343872"/>
            <a:ext cx="1431039" cy="3800971"/>
          </a:xfrm>
        </p:spPr>
        <p:txBody>
          <a:bodyPr/>
          <a:lstStyle>
            <a:lvl1pPr>
              <a:defRPr sz="1764"/>
            </a:lvl1pPr>
            <a:lvl2pPr>
              <a:defRPr sz="1512"/>
            </a:lvl2pPr>
            <a:lvl3pPr>
              <a:defRPr sz="1260"/>
            </a:lvl3pPr>
            <a:lvl4pPr>
              <a:defRPr sz="1134"/>
            </a:lvl4pPr>
            <a:lvl5pPr>
              <a:defRPr sz="1134"/>
            </a:lvl5pPr>
            <a:lvl6pPr>
              <a:defRPr sz="1134"/>
            </a:lvl6pPr>
            <a:lvl7pPr>
              <a:defRPr sz="1134"/>
            </a:lvl7pPr>
            <a:lvl8pPr>
              <a:defRPr sz="1134"/>
            </a:lvl8pPr>
            <a:lvl9pPr>
              <a:defRPr sz="1134"/>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1647046" y="1343872"/>
            <a:ext cx="1431039" cy="3800971"/>
          </a:xfrm>
        </p:spPr>
        <p:txBody>
          <a:bodyPr/>
          <a:lstStyle>
            <a:lvl1pPr>
              <a:defRPr sz="1764"/>
            </a:lvl1pPr>
            <a:lvl2pPr>
              <a:defRPr sz="1512"/>
            </a:lvl2pPr>
            <a:lvl3pPr>
              <a:defRPr sz="1260"/>
            </a:lvl3pPr>
            <a:lvl4pPr>
              <a:defRPr sz="1134"/>
            </a:lvl4pPr>
            <a:lvl5pPr>
              <a:defRPr sz="1134"/>
            </a:lvl5pPr>
            <a:lvl6pPr>
              <a:defRPr sz="1134"/>
            </a:lvl6pPr>
            <a:lvl7pPr>
              <a:defRPr sz="1134"/>
            </a:lvl7pPr>
            <a:lvl8pPr>
              <a:defRPr sz="1134"/>
            </a:lvl8pPr>
            <a:lvl9pPr>
              <a:defRPr sz="1134"/>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66321BFB-67ED-4A23-9D37-EAD255324F57}" type="datetimeFigureOut">
              <a:rPr lang="pt-BR" smtClean="0"/>
              <a:t>29/01/2024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2127014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162004" y="1289210"/>
            <a:ext cx="1431602" cy="537282"/>
          </a:xfrm>
        </p:spPr>
        <p:txBody>
          <a:bodyPr anchor="b"/>
          <a:lstStyle>
            <a:lvl1pPr marL="0" indent="0">
              <a:buNone/>
              <a:defRPr sz="1512" b="1"/>
            </a:lvl1pPr>
            <a:lvl2pPr marL="287990" indent="0">
              <a:buNone/>
              <a:defRPr sz="1260" b="1"/>
            </a:lvl2pPr>
            <a:lvl3pPr marL="575981" indent="0">
              <a:buNone/>
              <a:defRPr sz="1134" b="1"/>
            </a:lvl3pPr>
            <a:lvl4pPr marL="863971" indent="0">
              <a:buNone/>
              <a:defRPr sz="1008" b="1"/>
            </a:lvl4pPr>
            <a:lvl5pPr marL="1151961" indent="0">
              <a:buNone/>
              <a:defRPr sz="1008" b="1"/>
            </a:lvl5pPr>
            <a:lvl6pPr marL="1439951" indent="0">
              <a:buNone/>
              <a:defRPr sz="1008" b="1"/>
            </a:lvl6pPr>
            <a:lvl7pPr marL="1727942" indent="0">
              <a:buNone/>
              <a:defRPr sz="1008" b="1"/>
            </a:lvl7pPr>
            <a:lvl8pPr marL="2015932" indent="0">
              <a:buNone/>
              <a:defRPr sz="1008" b="1"/>
            </a:lvl8pPr>
            <a:lvl9pPr marL="2303922" indent="0">
              <a:buNone/>
              <a:defRPr sz="1008" b="1"/>
            </a:lvl9pPr>
          </a:lstStyle>
          <a:p>
            <a:pPr lvl="0"/>
            <a:r>
              <a:rPr lang="pt-BR"/>
              <a:t>Clique para editar o texto mestre</a:t>
            </a:r>
          </a:p>
        </p:txBody>
      </p:sp>
      <p:sp>
        <p:nvSpPr>
          <p:cNvPr id="4" name="Espaço Reservado para Conteúdo 3"/>
          <p:cNvSpPr>
            <a:spLocks noGrp="1"/>
          </p:cNvSpPr>
          <p:nvPr>
            <p:ph sz="half" idx="2"/>
          </p:nvPr>
        </p:nvSpPr>
        <p:spPr>
          <a:xfrm>
            <a:off x="162004" y="1826492"/>
            <a:ext cx="1431602" cy="3318350"/>
          </a:xfrm>
        </p:spPr>
        <p:txBody>
          <a:bodyPr/>
          <a:lstStyle>
            <a:lvl1pPr>
              <a:defRPr sz="1512"/>
            </a:lvl1pPr>
            <a:lvl2pPr>
              <a:defRPr sz="1260"/>
            </a:lvl2pPr>
            <a:lvl3pPr>
              <a:defRPr sz="1134"/>
            </a:lvl3pPr>
            <a:lvl4pPr>
              <a:defRPr sz="1008"/>
            </a:lvl4pPr>
            <a:lvl5pPr>
              <a:defRPr sz="1008"/>
            </a:lvl5pPr>
            <a:lvl6pPr>
              <a:defRPr sz="1008"/>
            </a:lvl6pPr>
            <a:lvl7pPr>
              <a:defRPr sz="1008"/>
            </a:lvl7pPr>
            <a:lvl8pPr>
              <a:defRPr sz="1008"/>
            </a:lvl8pPr>
            <a:lvl9pPr>
              <a:defRPr sz="1008"/>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1645920" y="1289210"/>
            <a:ext cx="1432164" cy="537282"/>
          </a:xfrm>
        </p:spPr>
        <p:txBody>
          <a:bodyPr anchor="b"/>
          <a:lstStyle>
            <a:lvl1pPr marL="0" indent="0">
              <a:buNone/>
              <a:defRPr sz="1512" b="1"/>
            </a:lvl1pPr>
            <a:lvl2pPr marL="287990" indent="0">
              <a:buNone/>
              <a:defRPr sz="1260" b="1"/>
            </a:lvl2pPr>
            <a:lvl3pPr marL="575981" indent="0">
              <a:buNone/>
              <a:defRPr sz="1134" b="1"/>
            </a:lvl3pPr>
            <a:lvl4pPr marL="863971" indent="0">
              <a:buNone/>
              <a:defRPr sz="1008" b="1"/>
            </a:lvl4pPr>
            <a:lvl5pPr marL="1151961" indent="0">
              <a:buNone/>
              <a:defRPr sz="1008" b="1"/>
            </a:lvl5pPr>
            <a:lvl6pPr marL="1439951" indent="0">
              <a:buNone/>
              <a:defRPr sz="1008" b="1"/>
            </a:lvl6pPr>
            <a:lvl7pPr marL="1727942" indent="0">
              <a:buNone/>
              <a:defRPr sz="1008" b="1"/>
            </a:lvl7pPr>
            <a:lvl8pPr marL="2015932" indent="0">
              <a:buNone/>
              <a:defRPr sz="1008" b="1"/>
            </a:lvl8pPr>
            <a:lvl9pPr marL="2303922" indent="0">
              <a:buNone/>
              <a:defRPr sz="1008" b="1"/>
            </a:lvl9pPr>
          </a:lstStyle>
          <a:p>
            <a:pPr lvl="0"/>
            <a:r>
              <a:rPr lang="pt-BR"/>
              <a:t>Clique para editar o texto mestre</a:t>
            </a:r>
          </a:p>
        </p:txBody>
      </p:sp>
      <p:sp>
        <p:nvSpPr>
          <p:cNvPr id="6" name="Espaço Reservado para Conteúdo 5"/>
          <p:cNvSpPr>
            <a:spLocks noGrp="1"/>
          </p:cNvSpPr>
          <p:nvPr>
            <p:ph sz="quarter" idx="4"/>
          </p:nvPr>
        </p:nvSpPr>
        <p:spPr>
          <a:xfrm>
            <a:off x="1645920" y="1826492"/>
            <a:ext cx="1432164" cy="3318350"/>
          </a:xfrm>
        </p:spPr>
        <p:txBody>
          <a:bodyPr/>
          <a:lstStyle>
            <a:lvl1pPr>
              <a:defRPr sz="1512"/>
            </a:lvl1pPr>
            <a:lvl2pPr>
              <a:defRPr sz="1260"/>
            </a:lvl2pPr>
            <a:lvl3pPr>
              <a:defRPr sz="1134"/>
            </a:lvl3pPr>
            <a:lvl4pPr>
              <a:defRPr sz="1008"/>
            </a:lvl4pPr>
            <a:lvl5pPr>
              <a:defRPr sz="1008"/>
            </a:lvl5pPr>
            <a:lvl6pPr>
              <a:defRPr sz="1008"/>
            </a:lvl6pPr>
            <a:lvl7pPr>
              <a:defRPr sz="1008"/>
            </a:lvl7pPr>
            <a:lvl8pPr>
              <a:defRPr sz="1008"/>
            </a:lvl8pPr>
            <a:lvl9pPr>
              <a:defRPr sz="1008"/>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66321BFB-67ED-4A23-9D37-EAD255324F57}" type="datetimeFigureOut">
              <a:rPr lang="pt-BR" smtClean="0"/>
              <a:t>29/01/2024</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46626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66321BFB-67ED-4A23-9D37-EAD255324F57}" type="datetimeFigureOut">
              <a:rPr lang="pt-BR" smtClean="0"/>
              <a:t>29/01/2024</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696324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66321BFB-67ED-4A23-9D37-EAD255324F57}" type="datetimeFigureOut">
              <a:rPr lang="pt-BR" smtClean="0"/>
              <a:t>29/01/2024</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822675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62005" y="229313"/>
            <a:ext cx="1065967" cy="975907"/>
          </a:xfrm>
        </p:spPr>
        <p:txBody>
          <a:bodyPr anchor="b"/>
          <a:lstStyle>
            <a:lvl1pPr algn="l">
              <a:defRPr sz="1260" b="1"/>
            </a:lvl1pPr>
          </a:lstStyle>
          <a:p>
            <a:r>
              <a:rPr lang="pt-BR"/>
              <a:t>Clique para editar o título mestre</a:t>
            </a:r>
          </a:p>
        </p:txBody>
      </p:sp>
      <p:sp>
        <p:nvSpPr>
          <p:cNvPr id="3" name="Espaço Reservado para Conteúdo 2"/>
          <p:cNvSpPr>
            <a:spLocks noGrp="1"/>
          </p:cNvSpPr>
          <p:nvPr>
            <p:ph idx="1"/>
          </p:nvPr>
        </p:nvSpPr>
        <p:spPr>
          <a:xfrm>
            <a:off x="1266786" y="229313"/>
            <a:ext cx="1811299" cy="4915531"/>
          </a:xfrm>
        </p:spPr>
        <p:txBody>
          <a:bodyPr/>
          <a:lstStyle>
            <a:lvl1pPr>
              <a:defRPr sz="2016"/>
            </a:lvl1pPr>
            <a:lvl2pPr>
              <a:defRPr sz="1764"/>
            </a:lvl2pPr>
            <a:lvl3pPr>
              <a:defRPr sz="1512"/>
            </a:lvl3pPr>
            <a:lvl4pPr>
              <a:defRPr sz="1260"/>
            </a:lvl4pPr>
            <a:lvl5pPr>
              <a:defRPr sz="1260"/>
            </a:lvl5pPr>
            <a:lvl6pPr>
              <a:defRPr sz="1260"/>
            </a:lvl6pPr>
            <a:lvl7pPr>
              <a:defRPr sz="1260"/>
            </a:lvl7pPr>
            <a:lvl8pPr>
              <a:defRPr sz="1260"/>
            </a:lvl8pPr>
            <a:lvl9pPr>
              <a:defRPr sz="126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162005" y="1205219"/>
            <a:ext cx="1065967" cy="3939624"/>
          </a:xfrm>
        </p:spPr>
        <p:txBody>
          <a:bodyPr/>
          <a:lstStyle>
            <a:lvl1pPr marL="0" indent="0">
              <a:buNone/>
              <a:defRPr sz="882"/>
            </a:lvl1pPr>
            <a:lvl2pPr marL="287990" indent="0">
              <a:buNone/>
              <a:defRPr sz="756"/>
            </a:lvl2pPr>
            <a:lvl3pPr marL="575981" indent="0">
              <a:buNone/>
              <a:defRPr sz="630"/>
            </a:lvl3pPr>
            <a:lvl4pPr marL="863971" indent="0">
              <a:buNone/>
              <a:defRPr sz="567"/>
            </a:lvl4pPr>
            <a:lvl5pPr marL="1151961" indent="0">
              <a:buNone/>
              <a:defRPr sz="567"/>
            </a:lvl5pPr>
            <a:lvl6pPr marL="1439951" indent="0">
              <a:buNone/>
              <a:defRPr sz="567"/>
            </a:lvl6pPr>
            <a:lvl7pPr marL="1727942" indent="0">
              <a:buNone/>
              <a:defRPr sz="567"/>
            </a:lvl7pPr>
            <a:lvl8pPr marL="2015932" indent="0">
              <a:buNone/>
              <a:defRPr sz="567"/>
            </a:lvl8pPr>
            <a:lvl9pPr marL="2303922" indent="0">
              <a:buNone/>
              <a:defRPr sz="567"/>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66321BFB-67ED-4A23-9D37-EAD255324F57}" type="datetimeFigureOut">
              <a:rPr lang="pt-BR" smtClean="0"/>
              <a:t>29/01/2024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1545481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5080" y="4031616"/>
            <a:ext cx="1944053" cy="475955"/>
          </a:xfrm>
        </p:spPr>
        <p:txBody>
          <a:bodyPr anchor="b"/>
          <a:lstStyle>
            <a:lvl1pPr algn="l">
              <a:defRPr sz="1260" b="1"/>
            </a:lvl1pPr>
          </a:lstStyle>
          <a:p>
            <a:r>
              <a:rPr lang="pt-BR"/>
              <a:t>Clique para editar o título mestre</a:t>
            </a:r>
          </a:p>
        </p:txBody>
      </p:sp>
      <p:sp>
        <p:nvSpPr>
          <p:cNvPr id="3" name="Espaço Reservado para Imagem 2"/>
          <p:cNvSpPr>
            <a:spLocks noGrp="1"/>
          </p:cNvSpPr>
          <p:nvPr>
            <p:ph type="pic" idx="1"/>
          </p:nvPr>
        </p:nvSpPr>
        <p:spPr>
          <a:xfrm>
            <a:off x="635080" y="514617"/>
            <a:ext cx="1944053" cy="3455670"/>
          </a:xfrm>
        </p:spPr>
        <p:txBody>
          <a:bodyPr/>
          <a:lstStyle>
            <a:lvl1pPr marL="0" indent="0">
              <a:buNone/>
              <a:defRPr sz="2016"/>
            </a:lvl1pPr>
            <a:lvl2pPr marL="287990" indent="0">
              <a:buNone/>
              <a:defRPr sz="1764"/>
            </a:lvl2pPr>
            <a:lvl3pPr marL="575981" indent="0">
              <a:buNone/>
              <a:defRPr sz="1512"/>
            </a:lvl3pPr>
            <a:lvl4pPr marL="863971" indent="0">
              <a:buNone/>
              <a:defRPr sz="1260"/>
            </a:lvl4pPr>
            <a:lvl5pPr marL="1151961" indent="0">
              <a:buNone/>
              <a:defRPr sz="1260"/>
            </a:lvl5pPr>
            <a:lvl6pPr marL="1439951" indent="0">
              <a:buNone/>
              <a:defRPr sz="1260"/>
            </a:lvl6pPr>
            <a:lvl7pPr marL="1727942" indent="0">
              <a:buNone/>
              <a:defRPr sz="1260"/>
            </a:lvl7pPr>
            <a:lvl8pPr marL="2015932" indent="0">
              <a:buNone/>
              <a:defRPr sz="1260"/>
            </a:lvl8pPr>
            <a:lvl9pPr marL="2303922" indent="0">
              <a:buNone/>
              <a:defRPr sz="1260"/>
            </a:lvl9pPr>
          </a:lstStyle>
          <a:p>
            <a:endParaRPr lang="pt-BR"/>
          </a:p>
        </p:txBody>
      </p:sp>
      <p:sp>
        <p:nvSpPr>
          <p:cNvPr id="4" name="Espaço Reservado para Texto 3"/>
          <p:cNvSpPr>
            <a:spLocks noGrp="1"/>
          </p:cNvSpPr>
          <p:nvPr>
            <p:ph type="body" sz="half" idx="2"/>
          </p:nvPr>
        </p:nvSpPr>
        <p:spPr>
          <a:xfrm>
            <a:off x="635080" y="4507571"/>
            <a:ext cx="1944053" cy="675935"/>
          </a:xfrm>
        </p:spPr>
        <p:txBody>
          <a:bodyPr/>
          <a:lstStyle>
            <a:lvl1pPr marL="0" indent="0">
              <a:buNone/>
              <a:defRPr sz="882"/>
            </a:lvl1pPr>
            <a:lvl2pPr marL="287990" indent="0">
              <a:buNone/>
              <a:defRPr sz="756"/>
            </a:lvl2pPr>
            <a:lvl3pPr marL="575981" indent="0">
              <a:buNone/>
              <a:defRPr sz="630"/>
            </a:lvl3pPr>
            <a:lvl4pPr marL="863971" indent="0">
              <a:buNone/>
              <a:defRPr sz="567"/>
            </a:lvl4pPr>
            <a:lvl5pPr marL="1151961" indent="0">
              <a:buNone/>
              <a:defRPr sz="567"/>
            </a:lvl5pPr>
            <a:lvl6pPr marL="1439951" indent="0">
              <a:buNone/>
              <a:defRPr sz="567"/>
            </a:lvl6pPr>
            <a:lvl7pPr marL="1727942" indent="0">
              <a:buNone/>
              <a:defRPr sz="567"/>
            </a:lvl7pPr>
            <a:lvl8pPr marL="2015932" indent="0">
              <a:buNone/>
              <a:defRPr sz="567"/>
            </a:lvl8pPr>
            <a:lvl9pPr marL="2303922" indent="0">
              <a:buNone/>
              <a:defRPr sz="567"/>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66321BFB-67ED-4A23-9D37-EAD255324F57}" type="datetimeFigureOut">
              <a:rPr lang="pt-BR" smtClean="0"/>
              <a:t>29/01/2024</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94C0C279-9013-4432-9609-5078629E0928}" type="slidenum">
              <a:rPr lang="pt-BR" smtClean="0"/>
              <a:t>‹nº›</a:t>
            </a:fld>
            <a:endParaRPr lang="pt-BR"/>
          </a:p>
        </p:txBody>
      </p:sp>
    </p:spTree>
    <p:extLst>
      <p:ext uri="{BB962C8B-B14F-4D97-AF65-F5344CB8AC3E}">
        <p14:creationId xmlns:p14="http://schemas.microsoft.com/office/powerpoint/2010/main" val="3540284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162006" y="230645"/>
            <a:ext cx="2916079" cy="959908"/>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162006" y="1343872"/>
            <a:ext cx="2916079" cy="3800971"/>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162005" y="5338159"/>
            <a:ext cx="756021" cy="306637"/>
          </a:xfrm>
          <a:prstGeom prst="rect">
            <a:avLst/>
          </a:prstGeom>
        </p:spPr>
        <p:txBody>
          <a:bodyPr vert="horz" lIns="91440" tIns="45720" rIns="91440" bIns="45720" rtlCol="0" anchor="ctr"/>
          <a:lstStyle>
            <a:lvl1pPr algn="l">
              <a:defRPr sz="756">
                <a:solidFill>
                  <a:schemeClr val="tx1">
                    <a:tint val="75000"/>
                  </a:schemeClr>
                </a:solidFill>
              </a:defRPr>
            </a:lvl1pPr>
          </a:lstStyle>
          <a:p>
            <a:fld id="{66321BFB-67ED-4A23-9D37-EAD255324F57}" type="datetimeFigureOut">
              <a:rPr lang="pt-BR" smtClean="0"/>
              <a:t>29/01/2024</a:t>
            </a:fld>
            <a:endParaRPr lang="pt-BR"/>
          </a:p>
        </p:txBody>
      </p:sp>
      <p:sp>
        <p:nvSpPr>
          <p:cNvPr id="5" name="Espaço Reservado para Rodapé 4"/>
          <p:cNvSpPr>
            <a:spLocks noGrp="1"/>
          </p:cNvSpPr>
          <p:nvPr>
            <p:ph type="ftr" sz="quarter" idx="3"/>
          </p:nvPr>
        </p:nvSpPr>
        <p:spPr>
          <a:xfrm>
            <a:off x="1107031" y="5338159"/>
            <a:ext cx="1026028" cy="306637"/>
          </a:xfrm>
          <a:prstGeom prst="rect">
            <a:avLst/>
          </a:prstGeom>
        </p:spPr>
        <p:txBody>
          <a:bodyPr vert="horz" lIns="91440" tIns="45720" rIns="91440" bIns="45720" rtlCol="0" anchor="ctr"/>
          <a:lstStyle>
            <a:lvl1pPr algn="ctr">
              <a:defRPr sz="756">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2322064" y="5338159"/>
            <a:ext cx="756021" cy="306637"/>
          </a:xfrm>
          <a:prstGeom prst="rect">
            <a:avLst/>
          </a:prstGeom>
        </p:spPr>
        <p:txBody>
          <a:bodyPr vert="horz" lIns="91440" tIns="45720" rIns="91440" bIns="45720" rtlCol="0" anchor="ctr"/>
          <a:lstStyle>
            <a:lvl1pPr algn="r">
              <a:defRPr sz="756">
                <a:solidFill>
                  <a:schemeClr val="tx1">
                    <a:tint val="75000"/>
                  </a:schemeClr>
                </a:solidFill>
              </a:defRPr>
            </a:lvl1pPr>
          </a:lstStyle>
          <a:p>
            <a:fld id="{94C0C279-9013-4432-9609-5078629E0928}" type="slidenum">
              <a:rPr lang="pt-BR" smtClean="0"/>
              <a:t>‹nº›</a:t>
            </a:fld>
            <a:endParaRPr lang="pt-BR"/>
          </a:p>
        </p:txBody>
      </p:sp>
    </p:spTree>
    <p:extLst>
      <p:ext uri="{BB962C8B-B14F-4D97-AF65-F5344CB8AC3E}">
        <p14:creationId xmlns:p14="http://schemas.microsoft.com/office/powerpoint/2010/main" val="2371981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75981" rtl="0" eaLnBrk="1" latinLnBrk="0" hangingPunct="1">
        <a:spcBef>
          <a:spcPct val="0"/>
        </a:spcBef>
        <a:buNone/>
        <a:defRPr sz="2772" kern="1200">
          <a:solidFill>
            <a:schemeClr val="tx1"/>
          </a:solidFill>
          <a:latin typeface="+mj-lt"/>
          <a:ea typeface="+mj-ea"/>
          <a:cs typeface="+mj-cs"/>
        </a:defRPr>
      </a:lvl1pPr>
    </p:titleStyle>
    <p:bodyStyle>
      <a:lvl1pPr marL="215993" indent="-215993" algn="l" defTabSz="575981" rtl="0" eaLnBrk="1" latinLnBrk="0" hangingPunct="1">
        <a:spcBef>
          <a:spcPct val="20000"/>
        </a:spcBef>
        <a:buFont typeface="Arial" pitchFamily="34" charset="0"/>
        <a:buChar char="•"/>
        <a:defRPr sz="2016" kern="1200">
          <a:solidFill>
            <a:schemeClr val="tx1"/>
          </a:solidFill>
          <a:latin typeface="+mn-lt"/>
          <a:ea typeface="+mn-ea"/>
          <a:cs typeface="+mn-cs"/>
        </a:defRPr>
      </a:lvl1pPr>
      <a:lvl2pPr marL="467984" indent="-179994" algn="l" defTabSz="575981" rtl="0" eaLnBrk="1" latinLnBrk="0" hangingPunct="1">
        <a:spcBef>
          <a:spcPct val="20000"/>
        </a:spcBef>
        <a:buFont typeface="Arial" pitchFamily="34" charset="0"/>
        <a:buChar char="–"/>
        <a:defRPr sz="1764" kern="1200">
          <a:solidFill>
            <a:schemeClr val="tx1"/>
          </a:solidFill>
          <a:latin typeface="+mn-lt"/>
          <a:ea typeface="+mn-ea"/>
          <a:cs typeface="+mn-cs"/>
        </a:defRPr>
      </a:lvl2pPr>
      <a:lvl3pPr marL="719976" indent="-143995" algn="l" defTabSz="575981" rtl="0" eaLnBrk="1" latinLnBrk="0" hangingPunct="1">
        <a:spcBef>
          <a:spcPct val="20000"/>
        </a:spcBef>
        <a:buFont typeface="Arial" pitchFamily="34" charset="0"/>
        <a:buChar char="•"/>
        <a:defRPr sz="1512" kern="1200">
          <a:solidFill>
            <a:schemeClr val="tx1"/>
          </a:solidFill>
          <a:latin typeface="+mn-lt"/>
          <a:ea typeface="+mn-ea"/>
          <a:cs typeface="+mn-cs"/>
        </a:defRPr>
      </a:lvl3pPr>
      <a:lvl4pPr marL="1007966" indent="-143995" algn="l" defTabSz="575981" rtl="0" eaLnBrk="1" latinLnBrk="0" hangingPunct="1">
        <a:spcBef>
          <a:spcPct val="20000"/>
        </a:spcBef>
        <a:buFont typeface="Arial" pitchFamily="34" charset="0"/>
        <a:buChar char="–"/>
        <a:defRPr sz="1260" kern="1200">
          <a:solidFill>
            <a:schemeClr val="tx1"/>
          </a:solidFill>
          <a:latin typeface="+mn-lt"/>
          <a:ea typeface="+mn-ea"/>
          <a:cs typeface="+mn-cs"/>
        </a:defRPr>
      </a:lvl4pPr>
      <a:lvl5pPr marL="1295956" indent="-143995" algn="l" defTabSz="575981" rtl="0" eaLnBrk="1" latinLnBrk="0" hangingPunct="1">
        <a:spcBef>
          <a:spcPct val="20000"/>
        </a:spcBef>
        <a:buFont typeface="Arial" pitchFamily="34" charset="0"/>
        <a:buChar char="»"/>
        <a:defRPr sz="1260" kern="1200">
          <a:solidFill>
            <a:schemeClr val="tx1"/>
          </a:solidFill>
          <a:latin typeface="+mn-lt"/>
          <a:ea typeface="+mn-ea"/>
          <a:cs typeface="+mn-cs"/>
        </a:defRPr>
      </a:lvl5pPr>
      <a:lvl6pPr marL="1583947" indent="-143995" algn="l" defTabSz="575981" rtl="0" eaLnBrk="1" latinLnBrk="0" hangingPunct="1">
        <a:spcBef>
          <a:spcPct val="20000"/>
        </a:spcBef>
        <a:buFont typeface="Arial" pitchFamily="34" charset="0"/>
        <a:buChar char="•"/>
        <a:defRPr sz="1260" kern="1200">
          <a:solidFill>
            <a:schemeClr val="tx1"/>
          </a:solidFill>
          <a:latin typeface="+mn-lt"/>
          <a:ea typeface="+mn-ea"/>
          <a:cs typeface="+mn-cs"/>
        </a:defRPr>
      </a:lvl6pPr>
      <a:lvl7pPr marL="1871937" indent="-143995" algn="l" defTabSz="575981" rtl="0" eaLnBrk="1" latinLnBrk="0" hangingPunct="1">
        <a:spcBef>
          <a:spcPct val="20000"/>
        </a:spcBef>
        <a:buFont typeface="Arial" pitchFamily="34" charset="0"/>
        <a:buChar char="•"/>
        <a:defRPr sz="1260" kern="1200">
          <a:solidFill>
            <a:schemeClr val="tx1"/>
          </a:solidFill>
          <a:latin typeface="+mn-lt"/>
          <a:ea typeface="+mn-ea"/>
          <a:cs typeface="+mn-cs"/>
        </a:defRPr>
      </a:lvl7pPr>
      <a:lvl8pPr marL="2159927" indent="-143995" algn="l" defTabSz="575981" rtl="0" eaLnBrk="1" latinLnBrk="0" hangingPunct="1">
        <a:spcBef>
          <a:spcPct val="20000"/>
        </a:spcBef>
        <a:buFont typeface="Arial" pitchFamily="34" charset="0"/>
        <a:buChar char="•"/>
        <a:defRPr sz="1260" kern="1200">
          <a:solidFill>
            <a:schemeClr val="tx1"/>
          </a:solidFill>
          <a:latin typeface="+mn-lt"/>
          <a:ea typeface="+mn-ea"/>
          <a:cs typeface="+mn-cs"/>
        </a:defRPr>
      </a:lvl8pPr>
      <a:lvl9pPr marL="2447917" indent="-143995" algn="l" defTabSz="575981" rtl="0" eaLnBrk="1" latinLnBrk="0" hangingPunct="1">
        <a:spcBef>
          <a:spcPct val="20000"/>
        </a:spcBef>
        <a:buFont typeface="Arial" pitchFamily="34" charset="0"/>
        <a:buChar char="•"/>
        <a:defRPr sz="1260" kern="1200">
          <a:solidFill>
            <a:schemeClr val="tx1"/>
          </a:solidFill>
          <a:latin typeface="+mn-lt"/>
          <a:ea typeface="+mn-ea"/>
          <a:cs typeface="+mn-cs"/>
        </a:defRPr>
      </a:lvl9pPr>
    </p:bodyStyle>
    <p:otherStyle>
      <a:defPPr>
        <a:defRPr lang="pt-BR"/>
      </a:defPPr>
      <a:lvl1pPr marL="0" algn="l" defTabSz="575981" rtl="0" eaLnBrk="1" latinLnBrk="0" hangingPunct="1">
        <a:defRPr sz="1134" kern="1200">
          <a:solidFill>
            <a:schemeClr val="tx1"/>
          </a:solidFill>
          <a:latin typeface="+mn-lt"/>
          <a:ea typeface="+mn-ea"/>
          <a:cs typeface="+mn-cs"/>
        </a:defRPr>
      </a:lvl1pPr>
      <a:lvl2pPr marL="287990" algn="l" defTabSz="575981" rtl="0" eaLnBrk="1" latinLnBrk="0" hangingPunct="1">
        <a:defRPr sz="1134" kern="1200">
          <a:solidFill>
            <a:schemeClr val="tx1"/>
          </a:solidFill>
          <a:latin typeface="+mn-lt"/>
          <a:ea typeface="+mn-ea"/>
          <a:cs typeface="+mn-cs"/>
        </a:defRPr>
      </a:lvl2pPr>
      <a:lvl3pPr marL="575981" algn="l" defTabSz="575981" rtl="0" eaLnBrk="1" latinLnBrk="0" hangingPunct="1">
        <a:defRPr sz="1134" kern="1200">
          <a:solidFill>
            <a:schemeClr val="tx1"/>
          </a:solidFill>
          <a:latin typeface="+mn-lt"/>
          <a:ea typeface="+mn-ea"/>
          <a:cs typeface="+mn-cs"/>
        </a:defRPr>
      </a:lvl3pPr>
      <a:lvl4pPr marL="863971" algn="l" defTabSz="575981" rtl="0" eaLnBrk="1" latinLnBrk="0" hangingPunct="1">
        <a:defRPr sz="1134" kern="1200">
          <a:solidFill>
            <a:schemeClr val="tx1"/>
          </a:solidFill>
          <a:latin typeface="+mn-lt"/>
          <a:ea typeface="+mn-ea"/>
          <a:cs typeface="+mn-cs"/>
        </a:defRPr>
      </a:lvl4pPr>
      <a:lvl5pPr marL="1151961" algn="l" defTabSz="575981" rtl="0" eaLnBrk="1" latinLnBrk="0" hangingPunct="1">
        <a:defRPr sz="1134" kern="1200">
          <a:solidFill>
            <a:schemeClr val="tx1"/>
          </a:solidFill>
          <a:latin typeface="+mn-lt"/>
          <a:ea typeface="+mn-ea"/>
          <a:cs typeface="+mn-cs"/>
        </a:defRPr>
      </a:lvl5pPr>
      <a:lvl6pPr marL="1439951" algn="l" defTabSz="575981" rtl="0" eaLnBrk="1" latinLnBrk="0" hangingPunct="1">
        <a:defRPr sz="1134" kern="1200">
          <a:solidFill>
            <a:schemeClr val="tx1"/>
          </a:solidFill>
          <a:latin typeface="+mn-lt"/>
          <a:ea typeface="+mn-ea"/>
          <a:cs typeface="+mn-cs"/>
        </a:defRPr>
      </a:lvl6pPr>
      <a:lvl7pPr marL="1727942" algn="l" defTabSz="575981" rtl="0" eaLnBrk="1" latinLnBrk="0" hangingPunct="1">
        <a:defRPr sz="1134" kern="1200">
          <a:solidFill>
            <a:schemeClr val="tx1"/>
          </a:solidFill>
          <a:latin typeface="+mn-lt"/>
          <a:ea typeface="+mn-ea"/>
          <a:cs typeface="+mn-cs"/>
        </a:defRPr>
      </a:lvl7pPr>
      <a:lvl8pPr marL="2015932" algn="l" defTabSz="575981" rtl="0" eaLnBrk="1" latinLnBrk="0" hangingPunct="1">
        <a:defRPr sz="1134" kern="1200">
          <a:solidFill>
            <a:schemeClr val="tx1"/>
          </a:solidFill>
          <a:latin typeface="+mn-lt"/>
          <a:ea typeface="+mn-ea"/>
          <a:cs typeface="+mn-cs"/>
        </a:defRPr>
      </a:lvl8pPr>
      <a:lvl9pPr marL="2303922" algn="l" defTabSz="575981" rtl="0" eaLnBrk="1" latinLnBrk="0" hangingPunct="1">
        <a:defRPr sz="113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ciencedirect.com/science/article/pii/S0035378709002665"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hyperlink" Target="https://www.sciencedirect.com/journal/revue-neurologique/vol/166/issue/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a:extLst>
              <a:ext uri="{FF2B5EF4-FFF2-40B4-BE49-F238E27FC236}">
                <a16:creationId xmlns:a16="http://schemas.microsoft.com/office/drawing/2014/main" id="{DBA36AF8-1894-714D-AA7D-98A010FA418A}"/>
              </a:ext>
            </a:extLst>
          </p:cNvPr>
          <p:cNvPicPr>
            <a:picLocks noChangeAspect="1"/>
          </p:cNvPicPr>
          <p:nvPr/>
        </p:nvPicPr>
        <p:blipFill rotWithShape="1">
          <a:blip r:embed="rId2"/>
          <a:srcRect b="77479"/>
          <a:stretch/>
        </p:blipFill>
        <p:spPr>
          <a:xfrm>
            <a:off x="200" y="-12584"/>
            <a:ext cx="3239690" cy="373243"/>
          </a:xfrm>
          <a:prstGeom prst="rect">
            <a:avLst/>
          </a:prstGeom>
        </p:spPr>
      </p:pic>
      <p:sp>
        <p:nvSpPr>
          <p:cNvPr id="8" name="CaixaDeTexto 7">
            <a:extLst>
              <a:ext uri="{FF2B5EF4-FFF2-40B4-BE49-F238E27FC236}">
                <a16:creationId xmlns:a16="http://schemas.microsoft.com/office/drawing/2014/main" id="{03DCFAD5-4240-E08C-5276-543D1EB3A6B9}"/>
              </a:ext>
            </a:extLst>
          </p:cNvPr>
          <p:cNvSpPr txBox="1"/>
          <p:nvPr/>
        </p:nvSpPr>
        <p:spPr>
          <a:xfrm>
            <a:off x="22877" y="905978"/>
            <a:ext cx="3194334" cy="4893647"/>
          </a:xfrm>
          <a:prstGeom prst="rect">
            <a:avLst/>
          </a:prstGeom>
          <a:noFill/>
          <a:ln>
            <a:solidFill>
              <a:schemeClr val="tx1"/>
            </a:solidFill>
          </a:ln>
        </p:spPr>
        <p:txBody>
          <a:bodyPr wrap="square" numCol="2" spcCol="108000" rtlCol="0">
            <a:spAutoFit/>
          </a:bodyPr>
          <a:lstStyle/>
          <a:p>
            <a:pPr algn="ctr"/>
            <a:r>
              <a:rPr lang="pt-BR" sz="600" b="1" spc="-1" dirty="0">
                <a:solidFill>
                  <a:srgbClr val="000000"/>
                </a:solidFill>
                <a:latin typeface="Arial" panose="020B0604020202020204" pitchFamily="34" charset="0"/>
                <a:ea typeface="Calibri"/>
                <a:cs typeface="Arial" panose="020B0604020202020204" pitchFamily="34" charset="0"/>
              </a:rPr>
              <a:t>INTRODUÇÃO</a:t>
            </a:r>
            <a:endParaRPr lang="pt-BR" sz="600" spc="-1" dirty="0">
              <a:latin typeface="Arial" panose="020B0604020202020204" pitchFamily="34" charset="0"/>
              <a:cs typeface="Arial" panose="020B0604020202020204" pitchFamily="34" charset="0"/>
            </a:endParaRPr>
          </a:p>
          <a:p>
            <a:pPr indent="287990" algn="just"/>
            <a:r>
              <a:rPr lang="pt-BR" sz="600" kern="100" dirty="0">
                <a:latin typeface="Arial" panose="020B0604020202020204" pitchFamily="34" charset="0"/>
                <a:ea typeface="Calibri" panose="020F0502020204030204" pitchFamily="34" charset="0"/>
                <a:cs typeface="Arial" panose="020B0604020202020204" pitchFamily="34" charset="0"/>
              </a:rPr>
              <a:t>O diagnóstico do </a:t>
            </a:r>
            <a:r>
              <a:rPr lang="pt-BR" sz="600" kern="100" dirty="0" err="1">
                <a:latin typeface="Arial" panose="020B0604020202020204" pitchFamily="34" charset="0"/>
                <a:ea typeface="Calibri" panose="020F0502020204030204" pitchFamily="34" charset="0"/>
                <a:cs typeface="Arial" panose="020B0604020202020204" pitchFamily="34" charset="0"/>
              </a:rPr>
              <a:t>pseudo</a:t>
            </a:r>
            <a:r>
              <a:rPr lang="pt-BR" sz="600" kern="100" dirty="0">
                <a:latin typeface="Arial" panose="020B0604020202020204" pitchFamily="34" charset="0"/>
                <a:ea typeface="Calibri" panose="020F0502020204030204" pitchFamily="34" charset="0"/>
                <a:cs typeface="Arial" panose="020B0604020202020204" pitchFamily="34" charset="0"/>
              </a:rPr>
              <a:t> – edema de papila representa um desafio na prática clínica do oftalmologista. Algumas situações podem mimetizar o edema de cabeça do nervo óptico, sendo as drusas de papila, </a:t>
            </a:r>
            <a:r>
              <a:rPr lang="pt-BR" sz="600" i="1" kern="100" dirty="0" err="1">
                <a:latin typeface="Arial" panose="020B0604020202020204" pitchFamily="34" charset="0"/>
                <a:ea typeface="Calibri" panose="020F0502020204030204" pitchFamily="34" charset="0"/>
                <a:cs typeface="Arial" panose="020B0604020202020204" pitchFamily="34" charset="0"/>
              </a:rPr>
              <a:t>crowded</a:t>
            </a:r>
            <a:r>
              <a:rPr lang="pt-BR" sz="600" i="1" kern="100" dirty="0">
                <a:latin typeface="Arial" panose="020B0604020202020204" pitchFamily="34" charset="0"/>
                <a:ea typeface="Calibri" panose="020F0502020204030204" pitchFamily="34" charset="0"/>
                <a:cs typeface="Arial" panose="020B0604020202020204" pitchFamily="34" charset="0"/>
              </a:rPr>
              <a:t> disc</a:t>
            </a:r>
            <a:r>
              <a:rPr lang="pt-BR" sz="600" kern="100" dirty="0">
                <a:latin typeface="Arial" panose="020B0604020202020204" pitchFamily="34" charset="0"/>
                <a:ea typeface="Calibri" panose="020F0502020204030204" pitchFamily="34" charset="0"/>
                <a:cs typeface="Arial" panose="020B0604020202020204" pitchFamily="34" charset="0"/>
              </a:rPr>
              <a:t> e persistência das fibras de mielina, algumas das causas mais frequentes. Neste trabalho, relatamos um caso de falso edema de papila e destacamos a importância de uma avaliação </a:t>
            </a:r>
            <a:r>
              <a:rPr lang="pt-BR" sz="600" kern="100" dirty="0" err="1">
                <a:latin typeface="Arial" panose="020B0604020202020204" pitchFamily="34" charset="0"/>
                <a:ea typeface="Calibri" panose="020F0502020204030204" pitchFamily="34" charset="0"/>
                <a:cs typeface="Arial" panose="020B0604020202020204" pitchFamily="34" charset="0"/>
              </a:rPr>
              <a:t>fundoscopica</a:t>
            </a:r>
            <a:r>
              <a:rPr lang="pt-BR" sz="600" kern="100" dirty="0">
                <a:latin typeface="Arial" panose="020B0604020202020204" pitchFamily="34" charset="0"/>
                <a:ea typeface="Calibri" panose="020F0502020204030204" pitchFamily="34" charset="0"/>
                <a:cs typeface="Arial" panose="020B0604020202020204" pitchFamily="34" charset="0"/>
              </a:rPr>
              <a:t> cuidadosa em conjunto com exames complementares, visando evitar tratamentos e exames desnecessários, além de direcionar adequadamente o seguimento de cada caso.</a:t>
            </a:r>
          </a:p>
          <a:p>
            <a:pPr indent="287990" algn="ctr"/>
            <a:endParaRPr lang="pt-BR" sz="600" b="1" spc="-1" dirty="0">
              <a:solidFill>
                <a:srgbClr val="404040"/>
              </a:solidFill>
              <a:latin typeface="Arial" panose="020B0604020202020204" pitchFamily="34" charset="0"/>
              <a:ea typeface="Trebuchet MS"/>
              <a:cs typeface="Arial" panose="020B0604020202020204" pitchFamily="34" charset="0"/>
            </a:endParaRPr>
          </a:p>
          <a:p>
            <a:pPr algn="ctr"/>
            <a:r>
              <a:rPr lang="pt-BR" sz="600" b="1" spc="-1" dirty="0">
                <a:solidFill>
                  <a:srgbClr val="000000"/>
                </a:solidFill>
                <a:latin typeface="Arial" panose="020B0604020202020204" pitchFamily="34" charset="0"/>
                <a:ea typeface="Trebuchet MS"/>
                <a:cs typeface="Arial" panose="020B0604020202020204" pitchFamily="34" charset="0"/>
              </a:rPr>
              <a:t>MÉTODO</a:t>
            </a:r>
            <a:endParaRPr lang="pt-BR" sz="600" spc="-1" dirty="0">
              <a:latin typeface="Arial" panose="020B0604020202020204" pitchFamily="34" charset="0"/>
              <a:cs typeface="Arial" panose="020B0604020202020204" pitchFamily="34" charset="0"/>
            </a:endParaRPr>
          </a:p>
          <a:p>
            <a:pPr indent="287990" algn="just"/>
            <a:r>
              <a:rPr lang="pt-BR" sz="600" spc="-1" dirty="0">
                <a:solidFill>
                  <a:srgbClr val="333333"/>
                </a:solidFill>
                <a:latin typeface="Arial" panose="020B0604020202020204" pitchFamily="34" charset="0"/>
                <a:ea typeface="Trebuchet MS"/>
                <a:cs typeface="Arial" panose="020B0604020202020204" pitchFamily="34" charset="0"/>
              </a:rPr>
              <a:t>Este trabalho foi realizado a partir de avaliação oftalmológica no ambulatório de neuro-oftalmologia do Hospital de Base do Distrito Federal, na qual o paciente foi submetida a exame oftalmológico completo e posterior avaliação complementar com tomografia de coerência óptica e </a:t>
            </a:r>
            <a:r>
              <a:rPr lang="pt-BR" sz="600" spc="-1" dirty="0" err="1">
                <a:solidFill>
                  <a:srgbClr val="333333"/>
                </a:solidFill>
                <a:latin typeface="Arial" panose="020B0604020202020204" pitchFamily="34" charset="0"/>
                <a:ea typeface="Trebuchet MS"/>
                <a:cs typeface="Arial" panose="020B0604020202020204" pitchFamily="34" charset="0"/>
              </a:rPr>
              <a:t>retinografia</a:t>
            </a:r>
            <a:r>
              <a:rPr lang="pt-BR" sz="600" spc="-1" dirty="0">
                <a:solidFill>
                  <a:srgbClr val="333333"/>
                </a:solidFill>
                <a:latin typeface="Arial" panose="020B0604020202020204" pitchFamily="34" charset="0"/>
                <a:ea typeface="Trebuchet MS"/>
                <a:cs typeface="Arial" panose="020B0604020202020204" pitchFamily="34" charset="0"/>
              </a:rPr>
              <a:t> colorida. </a:t>
            </a:r>
          </a:p>
          <a:p>
            <a:pPr indent="287990" algn="ctr"/>
            <a:endParaRPr lang="pt-BR" sz="600" b="1" spc="-1" dirty="0">
              <a:latin typeface="Arial" panose="020B0604020202020204" pitchFamily="34" charset="0"/>
              <a:ea typeface="Trebuchet MS"/>
              <a:cs typeface="Arial" panose="020B0604020202020204" pitchFamily="34" charset="0"/>
            </a:endParaRPr>
          </a:p>
          <a:p>
            <a:pPr algn="ctr"/>
            <a:r>
              <a:rPr lang="pt-BR" sz="600" b="1" spc="-1" dirty="0">
                <a:latin typeface="Arial" panose="020B0604020202020204" pitchFamily="34" charset="0"/>
                <a:ea typeface="Trebuchet MS"/>
                <a:cs typeface="Arial" panose="020B0604020202020204" pitchFamily="34" charset="0"/>
              </a:rPr>
              <a:t>RESULTADO</a:t>
            </a:r>
          </a:p>
          <a:p>
            <a:pPr indent="287990" algn="just"/>
            <a:r>
              <a:rPr lang="pt-BR" sz="600" spc="-1" dirty="0">
                <a:latin typeface="Arial" panose="020B0604020202020204" pitchFamily="34" charset="0"/>
                <a:cs typeface="Arial" panose="020B0604020202020204" pitchFamily="34" charset="0"/>
              </a:rPr>
              <a:t>MRRS, 71 anos, feminino, com queixa de baixa visual em olho direito, iniciada após AVC há 15 anos. É hipertensa e pré-diabética. Ao exame oftalmológico apresentava acuidade visual de 20/100 parcial e 20/30 e na biomicroscopia uma catarata simétrica sendo classificada de acordo com LOCS III em nuclear 2+ e </a:t>
            </a:r>
            <a:r>
              <a:rPr lang="pt-BR" sz="600" spc="-1" dirty="0" err="1">
                <a:latin typeface="Arial" panose="020B0604020202020204" pitchFamily="34" charset="0"/>
                <a:cs typeface="Arial" panose="020B0604020202020204" pitchFamily="34" charset="0"/>
              </a:rPr>
              <a:t>subcapsular</a:t>
            </a:r>
            <a:r>
              <a:rPr lang="pt-BR" sz="600" spc="-1" dirty="0">
                <a:latin typeface="Arial" panose="020B0604020202020204" pitchFamily="34" charset="0"/>
                <a:cs typeface="Arial" panose="020B0604020202020204" pitchFamily="34" charset="0"/>
              </a:rPr>
              <a:t> posterior 2+. Pressão </a:t>
            </a:r>
            <a:r>
              <a:rPr lang="pt-BR" sz="600" spc="-1" dirty="0" err="1">
                <a:latin typeface="Arial" panose="020B0604020202020204" pitchFamily="34" charset="0"/>
                <a:cs typeface="Arial" panose="020B0604020202020204" pitchFamily="34" charset="0"/>
              </a:rPr>
              <a:t>intra-ocular</a:t>
            </a:r>
            <a:r>
              <a:rPr lang="pt-BR" sz="600" spc="-1" dirty="0">
                <a:latin typeface="Arial" panose="020B0604020202020204" pitchFamily="34" charset="0"/>
                <a:cs typeface="Arial" panose="020B0604020202020204" pitchFamily="34" charset="0"/>
              </a:rPr>
              <a:t> de 12/14 </a:t>
            </a:r>
            <a:r>
              <a:rPr lang="pt-BR" sz="600" spc="-1" dirty="0" err="1">
                <a:latin typeface="Arial" panose="020B0604020202020204" pitchFamily="34" charset="0"/>
                <a:cs typeface="Arial" panose="020B0604020202020204" pitchFamily="34" charset="0"/>
              </a:rPr>
              <a:t>mmHG</a:t>
            </a:r>
            <a:r>
              <a:rPr lang="pt-BR" sz="600" spc="-1" dirty="0">
                <a:latin typeface="Arial" panose="020B0604020202020204" pitchFamily="34" charset="0"/>
                <a:cs typeface="Arial" panose="020B0604020202020204" pitchFamily="34" charset="0"/>
              </a:rPr>
              <a:t> em tonometria de aplanação. Em biomicroscopia de fundo de olho esquerdo, papila bem delimitada, </a:t>
            </a:r>
            <a:r>
              <a:rPr lang="pt-BR" sz="600" spc="-1" dirty="0" err="1">
                <a:latin typeface="Arial" panose="020B0604020202020204" pitchFamily="34" charset="0"/>
                <a:cs typeface="Arial" panose="020B0604020202020204" pitchFamily="34" charset="0"/>
              </a:rPr>
              <a:t>normocorada</a:t>
            </a:r>
            <a:r>
              <a:rPr lang="pt-BR" sz="600" spc="-1" dirty="0">
                <a:latin typeface="Arial" panose="020B0604020202020204" pitchFamily="34" charset="0"/>
                <a:cs typeface="Arial" panose="020B0604020202020204" pitchFamily="34" charset="0"/>
              </a:rPr>
              <a:t>, escavação fisiológica e demais estruturas sem alterações, enquanto em olho direito era possível ver alteração em bordas da papila do nervo óptico que simulavam edema (figura 1). Com auxílio de tomografia de coerência óptica observou-se membrana </a:t>
            </a:r>
            <a:r>
              <a:rPr lang="pt-BR" sz="600" spc="-1" dirty="0" err="1">
                <a:latin typeface="Arial" panose="020B0604020202020204" pitchFamily="34" charset="0"/>
                <a:cs typeface="Arial" panose="020B0604020202020204" pitchFamily="34" charset="0"/>
              </a:rPr>
              <a:t>epirretiniana</a:t>
            </a:r>
            <a:r>
              <a:rPr lang="pt-BR" sz="600" spc="-1" dirty="0">
                <a:latin typeface="Arial" panose="020B0604020202020204" pitchFamily="34" charset="0"/>
                <a:cs typeface="Arial" panose="020B0604020202020204" pitchFamily="34" charset="0"/>
              </a:rPr>
              <a:t> com área de proliferação </a:t>
            </a:r>
            <a:r>
              <a:rPr lang="pt-BR" sz="600" spc="-1" dirty="0" err="1">
                <a:latin typeface="Arial" panose="020B0604020202020204" pitchFamily="34" charset="0"/>
                <a:cs typeface="Arial" panose="020B0604020202020204" pitchFamily="34" charset="0"/>
              </a:rPr>
              <a:t>vítreorretiniana</a:t>
            </a:r>
            <a:r>
              <a:rPr lang="pt-BR" sz="600" spc="-1" dirty="0">
                <a:latin typeface="Arial" panose="020B0604020202020204" pitchFamily="34" charset="0"/>
                <a:cs typeface="Arial" panose="020B0604020202020204" pitchFamily="34" charset="0"/>
              </a:rPr>
              <a:t> logo acima da cabeça do nervo óptico, dando o aspecto de “</a:t>
            </a:r>
            <a:r>
              <a:rPr lang="pt-BR" sz="600" spc="-1" dirty="0" err="1">
                <a:latin typeface="Arial" panose="020B0604020202020204" pitchFamily="34" charset="0"/>
                <a:cs typeface="Arial" panose="020B0604020202020204" pitchFamily="34" charset="0"/>
              </a:rPr>
              <a:t>borramento</a:t>
            </a:r>
            <a:r>
              <a:rPr lang="pt-BR" sz="600" spc="-1" dirty="0">
                <a:latin typeface="Arial" panose="020B0604020202020204" pitchFamily="34" charset="0"/>
                <a:cs typeface="Arial" panose="020B0604020202020204" pitchFamily="34" charset="0"/>
              </a:rPr>
              <a:t>” aos limites do nervo óptico (figura 2).</a:t>
            </a:r>
          </a:p>
          <a:p>
            <a:pPr algn="just"/>
            <a:r>
              <a:rPr lang="pt-BR" sz="600" b="1" dirty="0">
                <a:latin typeface="Arial" panose="020B0604020202020204" pitchFamily="34" charset="0"/>
                <a:cs typeface="Arial" panose="020B0604020202020204" pitchFamily="34" charset="0"/>
              </a:rPr>
              <a:t>Figura 1.</a:t>
            </a:r>
            <a:r>
              <a:rPr lang="pt-BR" sz="600" dirty="0">
                <a:latin typeface="Arial" panose="020B0604020202020204" pitchFamily="34" charset="0"/>
                <a:cs typeface="Arial" panose="020B0604020202020204" pitchFamily="34" charset="0"/>
              </a:rPr>
              <a:t> </a:t>
            </a:r>
            <a:r>
              <a:rPr lang="pt-BR" sz="600" dirty="0" err="1">
                <a:latin typeface="Arial" panose="020B0604020202020204" pitchFamily="34" charset="0"/>
                <a:cs typeface="Arial" panose="020B0604020202020204" pitchFamily="34" charset="0"/>
              </a:rPr>
              <a:t>Retinografia</a:t>
            </a:r>
            <a:r>
              <a:rPr lang="pt-BR" sz="600" dirty="0">
                <a:latin typeface="Arial" panose="020B0604020202020204" pitchFamily="34" charset="0"/>
                <a:cs typeface="Arial" panose="020B0604020202020204" pitchFamily="34" charset="0"/>
              </a:rPr>
              <a:t> colorida de olho direito</a:t>
            </a:r>
          </a:p>
          <a:p>
            <a:pPr indent="287990" algn="just"/>
            <a:endParaRPr lang="pt-BR" sz="600" dirty="0">
              <a:latin typeface="Arial" panose="020B0604020202020204" pitchFamily="34" charset="0"/>
              <a:cs typeface="Arial" panose="020B0604020202020204" pitchFamily="34" charset="0"/>
            </a:endParaRPr>
          </a:p>
          <a:p>
            <a:pPr indent="287990" algn="just"/>
            <a:endParaRPr lang="pt-BR" sz="600" dirty="0">
              <a:latin typeface="Arial" panose="020B0604020202020204" pitchFamily="34" charset="0"/>
              <a:cs typeface="Arial" panose="020B0604020202020204" pitchFamily="34" charset="0"/>
            </a:endParaRPr>
          </a:p>
          <a:p>
            <a:pPr indent="287990" algn="just"/>
            <a:endParaRPr lang="pt-BR" sz="600" dirty="0">
              <a:latin typeface="Arial" panose="020B0604020202020204" pitchFamily="34" charset="0"/>
              <a:cs typeface="Arial" panose="020B0604020202020204" pitchFamily="34" charset="0"/>
            </a:endParaRPr>
          </a:p>
          <a:p>
            <a:pPr indent="287990" algn="just"/>
            <a:endParaRPr lang="pt-BR" sz="600" dirty="0">
              <a:latin typeface="Arial" panose="020B0604020202020204" pitchFamily="34" charset="0"/>
              <a:cs typeface="Arial" panose="020B0604020202020204" pitchFamily="34" charset="0"/>
            </a:endParaRPr>
          </a:p>
          <a:p>
            <a:pPr indent="287990" algn="just"/>
            <a:endParaRPr lang="pt-BR" sz="600" dirty="0">
              <a:latin typeface="Arial" panose="020B0604020202020204" pitchFamily="34" charset="0"/>
              <a:cs typeface="Arial" panose="020B0604020202020204" pitchFamily="34" charset="0"/>
            </a:endParaRPr>
          </a:p>
          <a:p>
            <a:pPr indent="287990" algn="just"/>
            <a:endParaRPr lang="pt-BR" sz="600" dirty="0">
              <a:latin typeface="Arial" panose="020B0604020202020204" pitchFamily="34" charset="0"/>
              <a:cs typeface="Arial" panose="020B0604020202020204" pitchFamily="34" charset="0"/>
            </a:endParaRPr>
          </a:p>
          <a:p>
            <a:pPr indent="287990" algn="just"/>
            <a:endParaRPr lang="pt-BR" sz="600" dirty="0">
              <a:latin typeface="Arial" panose="020B0604020202020204" pitchFamily="34" charset="0"/>
              <a:cs typeface="Arial" panose="020B0604020202020204" pitchFamily="34" charset="0"/>
            </a:endParaRPr>
          </a:p>
          <a:p>
            <a:pPr indent="287990" algn="just"/>
            <a:endParaRPr lang="pt-BR" sz="600" dirty="0">
              <a:latin typeface="Arial" panose="020B0604020202020204" pitchFamily="34" charset="0"/>
              <a:cs typeface="Arial" panose="020B0604020202020204" pitchFamily="34" charset="0"/>
            </a:endParaRPr>
          </a:p>
          <a:p>
            <a:pPr indent="287990" algn="just"/>
            <a:endParaRPr lang="pt-BR" sz="600" dirty="0">
              <a:latin typeface="Arial" panose="020B0604020202020204" pitchFamily="34" charset="0"/>
              <a:cs typeface="Arial" panose="020B0604020202020204" pitchFamily="34" charset="0"/>
            </a:endParaRPr>
          </a:p>
          <a:p>
            <a:pPr indent="287990" algn="just"/>
            <a:endParaRPr lang="pt-BR" sz="600" dirty="0">
              <a:latin typeface="Arial" panose="020B0604020202020204" pitchFamily="34" charset="0"/>
              <a:cs typeface="Arial" panose="020B0604020202020204" pitchFamily="34" charset="0"/>
            </a:endParaRPr>
          </a:p>
          <a:p>
            <a:pPr indent="287990" algn="just"/>
            <a:endParaRPr lang="pt-BR" sz="600" dirty="0">
              <a:latin typeface="Arial" panose="020B0604020202020204" pitchFamily="34" charset="0"/>
              <a:cs typeface="Arial" panose="020B0604020202020204" pitchFamily="34" charset="0"/>
            </a:endParaRPr>
          </a:p>
          <a:p>
            <a:pPr indent="287990" algn="just"/>
            <a:endParaRPr lang="pt-BR" sz="600" b="1" dirty="0">
              <a:latin typeface="Arial" panose="020B0604020202020204" pitchFamily="34" charset="0"/>
              <a:cs typeface="Arial" panose="020B0604020202020204" pitchFamily="34" charset="0"/>
            </a:endParaRPr>
          </a:p>
          <a:p>
            <a:pPr algn="just"/>
            <a:r>
              <a:rPr lang="pt-BR" sz="600" b="1" dirty="0">
                <a:latin typeface="Arial" panose="020B0604020202020204" pitchFamily="34" charset="0"/>
                <a:cs typeface="Arial" panose="020B0604020202020204" pitchFamily="34" charset="0"/>
              </a:rPr>
              <a:t>Figura 2</a:t>
            </a:r>
            <a:r>
              <a:rPr lang="pt-BR" sz="600" dirty="0">
                <a:latin typeface="Arial" panose="020B0604020202020204" pitchFamily="34" charset="0"/>
                <a:cs typeface="Arial" panose="020B0604020202020204" pitchFamily="34" charset="0"/>
              </a:rPr>
              <a:t>. OCT papila olho direito</a:t>
            </a:r>
          </a:p>
          <a:p>
            <a:pPr indent="287990" algn="ctr"/>
            <a:endParaRPr lang="pt-BR" sz="600" b="1" spc="-1" dirty="0">
              <a:latin typeface="Arial" panose="020B0604020202020204" pitchFamily="34" charset="0"/>
              <a:cs typeface="Arial" panose="020B0604020202020204" pitchFamily="34" charset="0"/>
            </a:endParaRPr>
          </a:p>
          <a:p>
            <a:pPr indent="287990" algn="ctr"/>
            <a:endParaRPr lang="pt-BR" sz="600" b="1" spc="-1" dirty="0">
              <a:latin typeface="Arial" panose="020B0604020202020204" pitchFamily="34" charset="0"/>
              <a:cs typeface="Arial" panose="020B0604020202020204" pitchFamily="34" charset="0"/>
            </a:endParaRPr>
          </a:p>
          <a:p>
            <a:pPr indent="287990" algn="ctr"/>
            <a:endParaRPr lang="pt-BR" sz="600" b="1" spc="-1" dirty="0">
              <a:latin typeface="Arial" panose="020B0604020202020204" pitchFamily="34" charset="0"/>
              <a:cs typeface="Arial" panose="020B0604020202020204" pitchFamily="34" charset="0"/>
            </a:endParaRPr>
          </a:p>
          <a:p>
            <a:pPr indent="287990" algn="ctr"/>
            <a:endParaRPr lang="pt-BR" sz="600" b="1" spc="-1" dirty="0">
              <a:latin typeface="Arial" panose="020B0604020202020204" pitchFamily="34" charset="0"/>
              <a:cs typeface="Arial" panose="020B0604020202020204" pitchFamily="34" charset="0"/>
            </a:endParaRPr>
          </a:p>
          <a:p>
            <a:pPr indent="287990" algn="ctr"/>
            <a:endParaRPr lang="pt-BR" sz="600" b="1" spc="-1" dirty="0">
              <a:latin typeface="Arial" panose="020B0604020202020204" pitchFamily="34" charset="0"/>
              <a:cs typeface="Arial" panose="020B0604020202020204" pitchFamily="34" charset="0"/>
            </a:endParaRPr>
          </a:p>
          <a:p>
            <a:pPr indent="287990" algn="ctr"/>
            <a:endParaRPr lang="pt-BR" sz="600" b="1" spc="-1" dirty="0">
              <a:latin typeface="Arial" panose="020B0604020202020204" pitchFamily="34" charset="0"/>
              <a:cs typeface="Arial" panose="020B0604020202020204" pitchFamily="34" charset="0"/>
            </a:endParaRPr>
          </a:p>
          <a:p>
            <a:pPr indent="287990" algn="ctr"/>
            <a:endParaRPr lang="pt-BR" sz="600" b="1" spc="-1" dirty="0">
              <a:latin typeface="Arial" panose="020B0604020202020204" pitchFamily="34" charset="0"/>
              <a:cs typeface="Arial" panose="020B0604020202020204" pitchFamily="34" charset="0"/>
            </a:endParaRPr>
          </a:p>
          <a:p>
            <a:pPr indent="287990" algn="ctr"/>
            <a:endParaRPr lang="pt-BR" sz="600" b="1" spc="-1" dirty="0">
              <a:latin typeface="Arial" panose="020B0604020202020204" pitchFamily="34" charset="0"/>
              <a:cs typeface="Arial" panose="020B0604020202020204" pitchFamily="34" charset="0"/>
            </a:endParaRPr>
          </a:p>
          <a:p>
            <a:pPr indent="287990" algn="ctr"/>
            <a:endParaRPr lang="pt-BR" sz="600" b="1" spc="-1" dirty="0">
              <a:latin typeface="Arial" panose="020B0604020202020204" pitchFamily="34" charset="0"/>
              <a:cs typeface="Arial" panose="020B0604020202020204" pitchFamily="34" charset="0"/>
            </a:endParaRPr>
          </a:p>
          <a:p>
            <a:pPr indent="287990" algn="ctr"/>
            <a:endParaRPr lang="pt-BR" sz="600" b="1" spc="-1" dirty="0">
              <a:latin typeface="Arial" panose="020B0604020202020204" pitchFamily="34" charset="0"/>
              <a:cs typeface="Arial" panose="020B0604020202020204" pitchFamily="34" charset="0"/>
            </a:endParaRPr>
          </a:p>
          <a:p>
            <a:pPr indent="287990" algn="ctr"/>
            <a:endParaRPr lang="pt-BR" sz="600" spc="-1" dirty="0">
              <a:latin typeface="Arial" panose="020B0604020202020204" pitchFamily="34" charset="0"/>
              <a:cs typeface="Arial" panose="020B0604020202020204" pitchFamily="34" charset="0"/>
            </a:endParaRPr>
          </a:p>
          <a:p>
            <a:pPr indent="287990" algn="ctr"/>
            <a:endParaRPr lang="pt-BR" sz="600" spc="-1" dirty="0">
              <a:latin typeface="Arial" panose="020B0604020202020204" pitchFamily="34" charset="0"/>
              <a:cs typeface="Arial" panose="020B0604020202020204" pitchFamily="34" charset="0"/>
            </a:endParaRPr>
          </a:p>
          <a:p>
            <a:pPr algn="ctr"/>
            <a:r>
              <a:rPr lang="pt-BR" sz="600" b="1" spc="-1" dirty="0">
                <a:solidFill>
                  <a:srgbClr val="000000"/>
                </a:solidFill>
                <a:latin typeface="Arial" panose="020B0604020202020204" pitchFamily="34" charset="0"/>
                <a:ea typeface="Trebuchet MS"/>
                <a:cs typeface="Arial" panose="020B0604020202020204" pitchFamily="34" charset="0"/>
              </a:rPr>
              <a:t>CONCLUSÃO</a:t>
            </a:r>
          </a:p>
          <a:p>
            <a:pPr indent="287990" algn="just"/>
            <a:r>
              <a:rPr lang="pt-BR" sz="600" spc="-1" dirty="0">
                <a:solidFill>
                  <a:srgbClr val="000000"/>
                </a:solidFill>
                <a:latin typeface="Arial" panose="020B0604020202020204" pitchFamily="34" charset="0"/>
                <a:ea typeface="Trebuchet MS"/>
                <a:cs typeface="Arial" panose="020B0604020202020204" pitchFamily="34" charset="0"/>
              </a:rPr>
              <a:t>História clínica e exame físico são os pilares da avaliação oftalmológica, entretanto em algumas situações os exames complementares são decisivos no diagnóstico, direcionamento da terapêutica e seguimento de algumas patologias, como ocorreu neste caso de </a:t>
            </a:r>
            <a:r>
              <a:rPr lang="pt-BR" sz="600" spc="-1" dirty="0" err="1">
                <a:solidFill>
                  <a:srgbClr val="000000"/>
                </a:solidFill>
                <a:latin typeface="Arial" panose="020B0604020202020204" pitchFamily="34" charset="0"/>
                <a:ea typeface="Trebuchet MS"/>
                <a:cs typeface="Arial" panose="020B0604020202020204" pitchFamily="34" charset="0"/>
              </a:rPr>
              <a:t>pseudo-edema</a:t>
            </a:r>
            <a:r>
              <a:rPr lang="pt-BR" sz="600" spc="-1" dirty="0">
                <a:solidFill>
                  <a:srgbClr val="000000"/>
                </a:solidFill>
                <a:latin typeface="Arial" panose="020B0604020202020204" pitchFamily="34" charset="0"/>
                <a:ea typeface="Trebuchet MS"/>
                <a:cs typeface="Arial" panose="020B0604020202020204" pitchFamily="34" charset="0"/>
              </a:rPr>
              <a:t> de papila.</a:t>
            </a:r>
          </a:p>
          <a:p>
            <a:pPr algn="ctr"/>
            <a:endParaRPr lang="pt-BR" sz="600" b="1" spc="-1" dirty="0">
              <a:solidFill>
                <a:srgbClr val="000000"/>
              </a:solidFill>
              <a:latin typeface="Arial" panose="020B0604020202020204" pitchFamily="34" charset="0"/>
              <a:ea typeface="Trebuchet MS"/>
              <a:cs typeface="Arial" panose="020B0604020202020204" pitchFamily="34" charset="0"/>
            </a:endParaRPr>
          </a:p>
          <a:p>
            <a:pPr algn="ctr"/>
            <a:r>
              <a:rPr lang="pt-BR" sz="600" b="1" spc="-1" dirty="0">
                <a:solidFill>
                  <a:srgbClr val="000000"/>
                </a:solidFill>
                <a:latin typeface="Arial" panose="020B0604020202020204" pitchFamily="34" charset="0"/>
                <a:ea typeface="Trebuchet MS"/>
                <a:cs typeface="Arial" panose="020B0604020202020204" pitchFamily="34" charset="0"/>
              </a:rPr>
              <a:t>REFERÊNCIAS</a:t>
            </a:r>
          </a:p>
          <a:p>
            <a:pPr algn="just">
              <a:lnSpc>
                <a:spcPct val="107000"/>
              </a:lnSpc>
              <a:spcAft>
                <a:spcPts val="504"/>
              </a:spcAft>
            </a:pPr>
            <a:r>
              <a:rPr lang="pt-BR" sz="600" kern="0" dirty="0">
                <a:solidFill>
                  <a:srgbClr val="1F1F1F"/>
                </a:solidFill>
                <a:latin typeface="Arial" panose="020B0604020202020204" pitchFamily="34" charset="0"/>
                <a:ea typeface="Times New Roman" panose="02020603050405020304" pitchFamily="18" charset="0"/>
                <a:cs typeface="Arial" panose="020B0604020202020204" pitchFamily="34" charset="0"/>
              </a:rPr>
              <a:t>R.H. </a:t>
            </a:r>
            <a:r>
              <a:rPr lang="pt-BR" sz="600" kern="0" dirty="0" err="1">
                <a:solidFill>
                  <a:srgbClr val="1F1F1F"/>
                </a:solidFill>
                <a:latin typeface="Arial" panose="020B0604020202020204" pitchFamily="34" charset="0"/>
                <a:ea typeface="Times New Roman" panose="02020603050405020304" pitchFamily="18" charset="0"/>
                <a:cs typeface="Arial" panose="020B0604020202020204" pitchFamily="34" charset="0"/>
              </a:rPr>
              <a:t>Khonsari</a:t>
            </a:r>
            <a:r>
              <a:rPr lang="pt-BR" sz="600" kern="0" dirty="0">
                <a:solidFill>
                  <a:srgbClr val="1F1F1F"/>
                </a:solidFill>
                <a:latin typeface="Arial" panose="020B0604020202020204" pitchFamily="34" charset="0"/>
                <a:ea typeface="Times New Roman" panose="02020603050405020304" pitchFamily="18" charset="0"/>
                <a:cs typeface="Arial" panose="020B0604020202020204" pitchFamily="34" charset="0"/>
              </a:rPr>
              <a:t>, Sr. Wegener, S. </a:t>
            </a:r>
            <a:r>
              <a:rPr lang="pt-BR" sz="600" kern="0" dirty="0" err="1">
                <a:solidFill>
                  <a:srgbClr val="1F1F1F"/>
                </a:solidFill>
                <a:latin typeface="Arial" panose="020B0604020202020204" pitchFamily="34" charset="0"/>
                <a:ea typeface="Times New Roman" panose="02020603050405020304" pitchFamily="18" charset="0"/>
                <a:cs typeface="Arial" panose="020B0604020202020204" pitchFamily="34" charset="0"/>
              </a:rPr>
              <a:t>Leruez</a:t>
            </a:r>
            <a:r>
              <a:rPr lang="pt-BR" sz="600" kern="0" dirty="0">
                <a:solidFill>
                  <a:srgbClr val="1F1F1F"/>
                </a:solidFill>
                <a:latin typeface="Arial" panose="020B0604020202020204" pitchFamily="34" charset="0"/>
                <a:ea typeface="Times New Roman" panose="02020603050405020304" pitchFamily="18" charset="0"/>
                <a:cs typeface="Arial" panose="020B0604020202020204" pitchFamily="34" charset="0"/>
              </a:rPr>
              <a:t>, I. </a:t>
            </a:r>
            <a:r>
              <a:rPr lang="pt-BR" sz="600" kern="0" dirty="0" err="1">
                <a:solidFill>
                  <a:srgbClr val="1F1F1F"/>
                </a:solidFill>
                <a:latin typeface="Arial" panose="020B0604020202020204" pitchFamily="34" charset="0"/>
                <a:ea typeface="Times New Roman" panose="02020603050405020304" pitchFamily="18" charset="0"/>
                <a:cs typeface="Arial" panose="020B0604020202020204" pitchFamily="34" charset="0"/>
              </a:rPr>
              <a:t>Cochereau</a:t>
            </a:r>
            <a:r>
              <a:rPr lang="pt-BR" sz="600" kern="0" dirty="0">
                <a:solidFill>
                  <a:srgbClr val="1F1F1F"/>
                </a:solidFill>
                <a:latin typeface="Arial" panose="020B0604020202020204" pitchFamily="34" charset="0"/>
                <a:ea typeface="Times New Roman" panose="02020603050405020304" pitchFamily="18" charset="0"/>
                <a:cs typeface="Arial" panose="020B0604020202020204" pitchFamily="34" charset="0"/>
              </a:rPr>
              <a:t>, D. Milha. </a:t>
            </a:r>
            <a:r>
              <a:rPr lang="pt-BR" sz="600" kern="0" dirty="0" err="1">
                <a:solidFill>
                  <a:srgbClr val="0563C1"/>
                </a:solidFill>
                <a:latin typeface="Arial" panose="020B0604020202020204" pitchFamily="34" charset="0"/>
                <a:ea typeface="Times New Roman" panose="02020603050405020304" pitchFamily="18" charset="0"/>
                <a:cs typeface="Arial" panose="020B0604020202020204" pitchFamily="34" charset="0"/>
                <a:hlinkClick r:id="rId3"/>
              </a:rPr>
              <a:t>Drusen</a:t>
            </a:r>
            <a:r>
              <a:rPr lang="pt-BR" sz="600" kern="0" dirty="0">
                <a:solidFill>
                  <a:srgbClr val="0563C1"/>
                </a:solidFill>
                <a:latin typeface="Arial" panose="020B0604020202020204" pitchFamily="34" charset="0"/>
                <a:ea typeface="Times New Roman" panose="02020603050405020304" pitchFamily="18" charset="0"/>
                <a:cs typeface="Arial" panose="020B0604020202020204" pitchFamily="34" charset="0"/>
                <a:hlinkClick r:id="rId3"/>
              </a:rPr>
              <a:t> de </a:t>
            </a:r>
            <a:r>
              <a:rPr lang="pt-BR" sz="600" kern="0" dirty="0" err="1">
                <a:solidFill>
                  <a:srgbClr val="0563C1"/>
                </a:solidFill>
                <a:latin typeface="Arial" panose="020B0604020202020204" pitchFamily="34" charset="0"/>
                <a:ea typeface="Times New Roman" panose="02020603050405020304" pitchFamily="18" charset="0"/>
                <a:cs typeface="Arial" panose="020B0604020202020204" pitchFamily="34" charset="0"/>
                <a:hlinkClick r:id="rId3"/>
              </a:rPr>
              <a:t>la</a:t>
            </a:r>
            <a:r>
              <a:rPr lang="pt-BR" sz="600" kern="0" dirty="0">
                <a:solidFill>
                  <a:srgbClr val="0563C1"/>
                </a:solidFill>
                <a:latin typeface="Arial" panose="020B0604020202020204" pitchFamily="34" charset="0"/>
                <a:ea typeface="Times New Roman" panose="02020603050405020304" pitchFamily="18" charset="0"/>
                <a:cs typeface="Arial" panose="020B0604020202020204" pitchFamily="34" charset="0"/>
                <a:hlinkClick r:id="rId3"/>
              </a:rPr>
              <a:t> </a:t>
            </a:r>
            <a:r>
              <a:rPr lang="pt-BR" sz="600" kern="0" dirty="0" err="1">
                <a:solidFill>
                  <a:srgbClr val="0563C1"/>
                </a:solidFill>
                <a:latin typeface="Arial" panose="020B0604020202020204" pitchFamily="34" charset="0"/>
                <a:ea typeface="Times New Roman" panose="02020603050405020304" pitchFamily="18" charset="0"/>
                <a:cs typeface="Arial" panose="020B0604020202020204" pitchFamily="34" charset="0"/>
                <a:hlinkClick r:id="rId3"/>
              </a:rPr>
              <a:t>tête</a:t>
            </a:r>
            <a:r>
              <a:rPr lang="pt-BR" sz="600" kern="0" dirty="0">
                <a:solidFill>
                  <a:srgbClr val="0563C1"/>
                </a:solidFill>
                <a:latin typeface="Arial" panose="020B0604020202020204" pitchFamily="34" charset="0"/>
                <a:ea typeface="Times New Roman" panose="02020603050405020304" pitchFamily="18" charset="0"/>
                <a:cs typeface="Arial" panose="020B0604020202020204" pitchFamily="34" charset="0"/>
                <a:hlinkClick r:id="rId3"/>
              </a:rPr>
              <a:t> </a:t>
            </a:r>
            <a:r>
              <a:rPr lang="pt-BR" sz="600" kern="0" dirty="0" err="1">
                <a:solidFill>
                  <a:srgbClr val="0563C1"/>
                </a:solidFill>
                <a:latin typeface="Arial" panose="020B0604020202020204" pitchFamily="34" charset="0"/>
                <a:ea typeface="Times New Roman" panose="02020603050405020304" pitchFamily="18" charset="0"/>
                <a:cs typeface="Arial" panose="020B0604020202020204" pitchFamily="34" charset="0"/>
                <a:hlinkClick r:id="rId3"/>
              </a:rPr>
              <a:t>du</a:t>
            </a:r>
            <a:r>
              <a:rPr lang="pt-BR" sz="600" kern="0" dirty="0">
                <a:solidFill>
                  <a:srgbClr val="0563C1"/>
                </a:solidFill>
                <a:latin typeface="Arial" panose="020B0604020202020204" pitchFamily="34" charset="0"/>
                <a:ea typeface="Times New Roman" panose="02020603050405020304" pitchFamily="18" charset="0"/>
                <a:cs typeface="Arial" panose="020B0604020202020204" pitchFamily="34" charset="0"/>
                <a:hlinkClick r:id="rId3"/>
              </a:rPr>
              <a:t> </a:t>
            </a:r>
            <a:r>
              <a:rPr lang="pt-BR" sz="600" kern="0" dirty="0" err="1">
                <a:solidFill>
                  <a:srgbClr val="0563C1"/>
                </a:solidFill>
                <a:latin typeface="Arial" panose="020B0604020202020204" pitchFamily="34" charset="0"/>
                <a:ea typeface="Times New Roman" panose="02020603050405020304" pitchFamily="18" charset="0"/>
                <a:cs typeface="Arial" panose="020B0604020202020204" pitchFamily="34" charset="0"/>
                <a:hlinkClick r:id="rId3"/>
              </a:rPr>
              <a:t>nerf</a:t>
            </a:r>
            <a:r>
              <a:rPr lang="pt-BR" sz="600" kern="0" dirty="0">
                <a:solidFill>
                  <a:srgbClr val="0563C1"/>
                </a:solidFill>
                <a:latin typeface="Arial" panose="020B0604020202020204" pitchFamily="34" charset="0"/>
                <a:ea typeface="Times New Roman" panose="02020603050405020304" pitchFamily="18" charset="0"/>
                <a:cs typeface="Arial" panose="020B0604020202020204" pitchFamily="34" charset="0"/>
                <a:hlinkClick r:id="rId3"/>
              </a:rPr>
              <a:t> </a:t>
            </a:r>
            <a:r>
              <a:rPr lang="pt-BR" sz="600" kern="0" dirty="0" err="1">
                <a:solidFill>
                  <a:srgbClr val="0563C1"/>
                </a:solidFill>
                <a:latin typeface="Arial" panose="020B0604020202020204" pitchFamily="34" charset="0"/>
                <a:ea typeface="Times New Roman" panose="02020603050405020304" pitchFamily="18" charset="0"/>
                <a:cs typeface="Arial" panose="020B0604020202020204" pitchFamily="34" charset="0"/>
                <a:hlinkClick r:id="rId3"/>
              </a:rPr>
              <a:t>optique</a:t>
            </a:r>
            <a:r>
              <a:rPr lang="pt-BR" sz="600" kern="0" dirty="0">
                <a:solidFill>
                  <a:srgbClr val="0563C1"/>
                </a:solidFill>
                <a:latin typeface="Arial" panose="020B0604020202020204" pitchFamily="34" charset="0"/>
                <a:ea typeface="Times New Roman" panose="02020603050405020304" pitchFamily="18" charset="0"/>
                <a:cs typeface="Arial" panose="020B0604020202020204" pitchFamily="34" charset="0"/>
                <a:hlinkClick r:id="rId3"/>
              </a:rPr>
              <a:t> ou </a:t>
            </a:r>
            <a:r>
              <a:rPr lang="pt-BR" sz="600" kern="0" dirty="0" err="1">
                <a:solidFill>
                  <a:srgbClr val="0563C1"/>
                </a:solidFill>
                <a:latin typeface="Arial" panose="020B0604020202020204" pitchFamily="34" charset="0"/>
                <a:ea typeface="Times New Roman" panose="02020603050405020304" pitchFamily="18" charset="0"/>
                <a:cs typeface="Arial" panose="020B0604020202020204" pitchFamily="34" charset="0"/>
                <a:hlinkClick r:id="rId3"/>
              </a:rPr>
              <a:t>œdème</a:t>
            </a:r>
            <a:r>
              <a:rPr lang="pt-BR" sz="600" kern="0" dirty="0">
                <a:solidFill>
                  <a:srgbClr val="0563C1"/>
                </a:solidFill>
                <a:latin typeface="Arial" panose="020B0604020202020204" pitchFamily="34" charset="0"/>
                <a:ea typeface="Times New Roman" panose="02020603050405020304" pitchFamily="18" charset="0"/>
                <a:cs typeface="Arial" panose="020B0604020202020204" pitchFamily="34" charset="0"/>
                <a:hlinkClick r:id="rId3"/>
              </a:rPr>
              <a:t> </a:t>
            </a:r>
            <a:r>
              <a:rPr lang="pt-BR" sz="600" kern="0" dirty="0" err="1">
                <a:solidFill>
                  <a:srgbClr val="0563C1"/>
                </a:solidFill>
                <a:latin typeface="Arial" panose="020B0604020202020204" pitchFamily="34" charset="0"/>
                <a:ea typeface="Times New Roman" panose="02020603050405020304" pitchFamily="18" charset="0"/>
                <a:cs typeface="Arial" panose="020B0604020202020204" pitchFamily="34" charset="0"/>
                <a:hlinkClick r:id="rId3"/>
              </a:rPr>
              <a:t>papillaire</a:t>
            </a:r>
            <a:r>
              <a:rPr lang="pt-BR" sz="600" kern="0" dirty="0">
                <a:solidFill>
                  <a:srgbClr val="0563C1"/>
                </a:solidFill>
                <a:latin typeface="Arial" panose="020B0604020202020204" pitchFamily="34" charset="0"/>
                <a:ea typeface="Times New Roman" panose="02020603050405020304" pitchFamily="18" charset="0"/>
                <a:cs typeface="Arial" panose="020B0604020202020204" pitchFamily="34" charset="0"/>
                <a:hlinkClick r:id="rId3"/>
              </a:rPr>
              <a:t>?</a:t>
            </a:r>
            <a:r>
              <a:rPr lang="pt-BR" sz="600" kern="1800" dirty="0">
                <a:latin typeface="Arial" panose="020B0604020202020204" pitchFamily="34" charset="0"/>
                <a:ea typeface="Times New Roman" panose="02020603050405020304" pitchFamily="18" charset="0"/>
                <a:cs typeface="Arial" panose="020B0604020202020204" pitchFamily="34" charset="0"/>
              </a:rPr>
              <a:t> </a:t>
            </a:r>
            <a:r>
              <a:rPr lang="pt-BR" sz="600" kern="0" dirty="0">
                <a:latin typeface="Arial" panose="020B0604020202020204" pitchFamily="34" charset="0"/>
                <a:ea typeface="Times New Roman" panose="02020603050405020304" pitchFamily="18" charset="0"/>
                <a:cs typeface="Arial" panose="020B0604020202020204" pitchFamily="34" charset="0"/>
              </a:rPr>
              <a:t>Revue </a:t>
            </a:r>
            <a:r>
              <a:rPr lang="pt-BR" sz="600" kern="0" dirty="0" err="1">
                <a:latin typeface="Arial" panose="020B0604020202020204" pitchFamily="34" charset="0"/>
                <a:ea typeface="Times New Roman" panose="02020603050405020304" pitchFamily="18" charset="0"/>
                <a:cs typeface="Arial" panose="020B0604020202020204" pitchFamily="34" charset="0"/>
              </a:rPr>
              <a:t>Neurologique</a:t>
            </a:r>
            <a:r>
              <a:rPr lang="pt-BR" sz="600" kern="0" dirty="0">
                <a:latin typeface="Arial" panose="020B0604020202020204" pitchFamily="34" charset="0"/>
                <a:ea typeface="Times New Roman" panose="02020603050405020304" pitchFamily="18" charset="0"/>
                <a:cs typeface="Arial" panose="020B0604020202020204" pitchFamily="34" charset="0"/>
              </a:rPr>
              <a:t>.</a:t>
            </a:r>
            <a:r>
              <a:rPr lang="pt-BR" sz="600" kern="1800" dirty="0">
                <a:latin typeface="Arial" panose="020B0604020202020204" pitchFamily="34" charset="0"/>
                <a:ea typeface="Times New Roman" panose="02020603050405020304" pitchFamily="18" charset="0"/>
                <a:cs typeface="Arial" panose="020B0604020202020204" pitchFamily="34" charset="0"/>
              </a:rPr>
              <a:t> 2010 </a:t>
            </a:r>
            <a:r>
              <a:rPr lang="pt-BR" sz="600" kern="0" dirty="0">
                <a:latin typeface="Arial" panose="020B0604020202020204" pitchFamily="34" charset="0"/>
                <a:ea typeface="Times New Roman" panose="02020603050405020304" pitchFamily="18" charset="0"/>
                <a:cs typeface="Arial" panose="020B0604020202020204" pitchFamily="34" charset="0"/>
              </a:rPr>
              <a:t>Jan; 2010, </a:t>
            </a:r>
            <a:r>
              <a:rPr lang="pt-BR" sz="600" kern="0" dirty="0">
                <a:solidFill>
                  <a:srgbClr val="0563C1"/>
                </a:solidFill>
                <a:latin typeface="Arial" panose="020B0604020202020204" pitchFamily="34" charset="0"/>
                <a:ea typeface="Times New Roman" panose="02020603050405020304" pitchFamily="18" charset="0"/>
                <a:cs typeface="Arial" panose="020B0604020202020204" pitchFamily="34" charset="0"/>
                <a:hlinkClick r:id="rId4"/>
              </a:rPr>
              <a:t>166 (1</a:t>
            </a:r>
            <a:r>
              <a:rPr lang="pt-BR" sz="600" kern="0" dirty="0">
                <a:latin typeface="Arial" panose="020B0604020202020204" pitchFamily="34" charset="0"/>
                <a:ea typeface="Times New Roman" panose="02020603050405020304" pitchFamily="18" charset="0"/>
                <a:cs typeface="Arial" panose="020B0604020202020204" pitchFamily="34" charset="0"/>
              </a:rPr>
              <a:t>), 32-38.</a:t>
            </a:r>
            <a:endParaRPr lang="pt-BR" sz="600" kern="1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504"/>
              </a:spcAft>
            </a:pPr>
            <a:r>
              <a:rPr lang="pt-BR" sz="600" kern="100" dirty="0" err="1">
                <a:solidFill>
                  <a:srgbClr val="222222"/>
                </a:solidFill>
                <a:latin typeface="Arial" panose="020B0604020202020204" pitchFamily="34" charset="0"/>
                <a:ea typeface="Calibri" panose="020F0502020204030204" pitchFamily="34" charset="0"/>
                <a:cs typeface="Arial" panose="020B0604020202020204" pitchFamily="34" charset="0"/>
              </a:rPr>
              <a:t>Rebolleda</a:t>
            </a:r>
            <a:r>
              <a:rPr lang="pt-BR" sz="600" kern="100" dirty="0">
                <a:solidFill>
                  <a:srgbClr val="222222"/>
                </a:solidFill>
                <a:latin typeface="Arial" panose="020B0604020202020204" pitchFamily="34" charset="0"/>
                <a:ea typeface="Calibri" panose="020F0502020204030204" pitchFamily="34" charset="0"/>
                <a:cs typeface="Arial" panose="020B0604020202020204" pitchFamily="34" charset="0"/>
              </a:rPr>
              <a:t>, G., Kawasaki, A., de Juan, V. et al. Tomografia de Coerência Óptica para Diferenciar </a:t>
            </a:r>
            <a:r>
              <a:rPr lang="pt-BR" sz="600" kern="100" dirty="0" err="1">
                <a:solidFill>
                  <a:srgbClr val="222222"/>
                </a:solidFill>
                <a:latin typeface="Arial" panose="020B0604020202020204" pitchFamily="34" charset="0"/>
                <a:ea typeface="Calibri" panose="020F0502020204030204" pitchFamily="34" charset="0"/>
                <a:cs typeface="Arial" panose="020B0604020202020204" pitchFamily="34" charset="0"/>
              </a:rPr>
              <a:t>Papiledema</a:t>
            </a:r>
            <a:r>
              <a:rPr lang="pt-BR" sz="600" kern="100" dirty="0">
                <a:solidFill>
                  <a:srgbClr val="222222"/>
                </a:solidFill>
                <a:latin typeface="Arial" panose="020B0604020202020204" pitchFamily="34" charset="0"/>
                <a:ea typeface="Calibri" panose="020F0502020204030204" pitchFamily="34" charset="0"/>
                <a:cs typeface="Arial" panose="020B0604020202020204" pitchFamily="34" charset="0"/>
              </a:rPr>
              <a:t> de </a:t>
            </a:r>
            <a:r>
              <a:rPr lang="pt-BR" sz="600" kern="100" dirty="0" err="1">
                <a:solidFill>
                  <a:srgbClr val="222222"/>
                </a:solidFill>
                <a:latin typeface="Arial" panose="020B0604020202020204" pitchFamily="34" charset="0"/>
                <a:ea typeface="Calibri" panose="020F0502020204030204" pitchFamily="34" charset="0"/>
                <a:cs typeface="Arial" panose="020B0604020202020204" pitchFamily="34" charset="0"/>
              </a:rPr>
              <a:t>Pseudopapiledema</a:t>
            </a:r>
            <a:r>
              <a:rPr lang="pt-BR" sz="600" kern="100" dirty="0">
                <a:solidFill>
                  <a:srgbClr val="222222"/>
                </a:solidFill>
                <a:latin typeface="Arial" panose="020B0604020202020204" pitchFamily="34" charset="0"/>
                <a:ea typeface="Calibri" panose="020F0502020204030204" pitchFamily="34" charset="0"/>
                <a:cs typeface="Arial" panose="020B0604020202020204" pitchFamily="34" charset="0"/>
              </a:rPr>
              <a:t>. </a:t>
            </a:r>
            <a:r>
              <a:rPr lang="pt-BR" sz="600" kern="100" dirty="0" err="1">
                <a:solidFill>
                  <a:srgbClr val="222222"/>
                </a:solidFill>
                <a:latin typeface="Arial" panose="020B0604020202020204" pitchFamily="34" charset="0"/>
                <a:ea typeface="Calibri" panose="020F0502020204030204" pitchFamily="34" charset="0"/>
                <a:cs typeface="Arial" panose="020B0604020202020204" pitchFamily="34" charset="0"/>
              </a:rPr>
              <a:t>Curr</a:t>
            </a:r>
            <a:r>
              <a:rPr lang="pt-BR" sz="600" kern="100" dirty="0">
                <a:solidFill>
                  <a:srgbClr val="222222"/>
                </a:solidFill>
                <a:latin typeface="Arial" panose="020B0604020202020204" pitchFamily="34" charset="0"/>
                <a:ea typeface="Calibri" panose="020F0502020204030204" pitchFamily="34" charset="0"/>
                <a:cs typeface="Arial" panose="020B0604020202020204" pitchFamily="34" charset="0"/>
              </a:rPr>
              <a:t> </a:t>
            </a:r>
            <a:r>
              <a:rPr lang="pt-BR" sz="600" kern="100" dirty="0" err="1">
                <a:solidFill>
                  <a:srgbClr val="222222"/>
                </a:solidFill>
                <a:latin typeface="Arial" panose="020B0604020202020204" pitchFamily="34" charset="0"/>
                <a:ea typeface="Calibri" panose="020F0502020204030204" pitchFamily="34" charset="0"/>
                <a:cs typeface="Arial" panose="020B0604020202020204" pitchFamily="34" charset="0"/>
              </a:rPr>
              <a:t>Neurol</a:t>
            </a:r>
            <a:r>
              <a:rPr lang="pt-BR" sz="600" kern="100" dirty="0">
                <a:solidFill>
                  <a:srgbClr val="222222"/>
                </a:solidFill>
                <a:latin typeface="Arial" panose="020B0604020202020204" pitchFamily="34" charset="0"/>
                <a:ea typeface="Calibri" panose="020F0502020204030204" pitchFamily="34" charset="0"/>
                <a:cs typeface="Arial" panose="020B0604020202020204" pitchFamily="34" charset="0"/>
              </a:rPr>
              <a:t> </a:t>
            </a:r>
            <a:r>
              <a:rPr lang="pt-BR" sz="600" kern="100" dirty="0" err="1">
                <a:solidFill>
                  <a:srgbClr val="222222"/>
                </a:solidFill>
                <a:latin typeface="Arial" panose="020B0604020202020204" pitchFamily="34" charset="0"/>
                <a:ea typeface="Calibri" panose="020F0502020204030204" pitchFamily="34" charset="0"/>
                <a:cs typeface="Arial" panose="020B0604020202020204" pitchFamily="34" charset="0"/>
              </a:rPr>
              <a:t>Neurosci</a:t>
            </a:r>
            <a:r>
              <a:rPr lang="pt-BR" sz="600" kern="100" dirty="0">
                <a:solidFill>
                  <a:srgbClr val="222222"/>
                </a:solidFill>
                <a:latin typeface="Arial" panose="020B0604020202020204" pitchFamily="34" charset="0"/>
                <a:ea typeface="Calibri" panose="020F0502020204030204" pitchFamily="34" charset="0"/>
                <a:cs typeface="Arial" panose="020B0604020202020204" pitchFamily="34" charset="0"/>
              </a:rPr>
              <a:t> Rep (2017).17, 74</a:t>
            </a:r>
            <a:endParaRPr lang="pt-BR" sz="600" kern="100" dirty="0">
              <a:latin typeface="Arial" panose="020B0604020202020204" pitchFamily="34" charset="0"/>
              <a:ea typeface="Calibri" panose="020F0502020204030204" pitchFamily="34" charset="0"/>
              <a:cs typeface="Arial" panose="020B0604020202020204" pitchFamily="34" charset="0"/>
            </a:endParaRPr>
          </a:p>
        </p:txBody>
      </p:sp>
      <p:sp>
        <p:nvSpPr>
          <p:cNvPr id="10" name="Retângulo 9"/>
          <p:cNvSpPr/>
          <p:nvPr/>
        </p:nvSpPr>
        <p:spPr>
          <a:xfrm>
            <a:off x="39086" y="232012"/>
            <a:ext cx="3161916" cy="400110"/>
          </a:xfrm>
          <a:prstGeom prst="rect">
            <a:avLst/>
          </a:prstGeom>
        </p:spPr>
        <p:txBody>
          <a:bodyPr wrap="square">
            <a:spAutoFit/>
          </a:bodyPr>
          <a:lstStyle/>
          <a:p>
            <a:pPr algn="ctr">
              <a:defRPr/>
            </a:pPr>
            <a:r>
              <a:rPr lang="pt-BR" sz="1000" b="1" dirty="0" err="1">
                <a:latin typeface="Arial" panose="020B0604020202020204" pitchFamily="34" charset="0"/>
                <a:ea typeface="Geneva" panose="020B0503030404040204" pitchFamily="124" charset="-128"/>
                <a:cs typeface="Arial" panose="020B0604020202020204" pitchFamily="34" charset="0"/>
              </a:rPr>
              <a:t>Pseudo-edema</a:t>
            </a:r>
            <a:r>
              <a:rPr lang="pt-BR" sz="1000" b="1" dirty="0">
                <a:latin typeface="Arial" panose="020B0604020202020204" pitchFamily="34" charset="0"/>
                <a:ea typeface="Geneva" panose="020B0503030404040204" pitchFamily="124" charset="-128"/>
                <a:cs typeface="Arial" panose="020B0604020202020204" pitchFamily="34" charset="0"/>
              </a:rPr>
              <a:t> de papila óptica ocasionado por proliferação </a:t>
            </a:r>
            <a:r>
              <a:rPr lang="pt-BR" sz="1000" b="1" dirty="0" err="1">
                <a:latin typeface="Arial" panose="020B0604020202020204" pitchFamily="34" charset="0"/>
                <a:ea typeface="Geneva" panose="020B0503030404040204" pitchFamily="124" charset="-128"/>
                <a:cs typeface="Arial" panose="020B0604020202020204" pitchFamily="34" charset="0"/>
              </a:rPr>
              <a:t>vitreorretiniana</a:t>
            </a:r>
            <a:endParaRPr lang="en-US" sz="1000" dirty="0">
              <a:latin typeface="Arial" panose="020B0604020202020204" pitchFamily="34" charset="0"/>
              <a:ea typeface="Geneva" panose="020B0503030404040204" pitchFamily="124" charset="-128"/>
              <a:cs typeface="Arial" panose="020B0604020202020204" pitchFamily="34" charset="0"/>
            </a:endParaRPr>
          </a:p>
        </p:txBody>
      </p:sp>
      <p:sp>
        <p:nvSpPr>
          <p:cNvPr id="11" name="Retângulo 10"/>
          <p:cNvSpPr/>
          <p:nvPr/>
        </p:nvSpPr>
        <p:spPr>
          <a:xfrm>
            <a:off x="-74219" y="428329"/>
            <a:ext cx="3388525" cy="485646"/>
          </a:xfrm>
          <a:prstGeom prst="rect">
            <a:avLst/>
          </a:prstGeom>
        </p:spPr>
        <p:txBody>
          <a:bodyPr wrap="square">
            <a:spAutoFit/>
          </a:bodyPr>
          <a:lstStyle/>
          <a:p>
            <a:pPr algn="ctr">
              <a:lnSpc>
                <a:spcPct val="100000"/>
              </a:lnSpc>
            </a:pPr>
            <a:endParaRPr lang="pt-BR" sz="756" spc="-1" dirty="0">
              <a:latin typeface="Arial"/>
            </a:endParaRPr>
          </a:p>
          <a:p>
            <a:pPr algn="ctr">
              <a:lnSpc>
                <a:spcPct val="100000"/>
              </a:lnSpc>
            </a:pPr>
            <a:r>
              <a:rPr lang="pt-BR" sz="600" spc="-1" dirty="0">
                <a:solidFill>
                  <a:srgbClr val="595959"/>
                </a:solidFill>
                <a:latin typeface="Arial"/>
                <a:ea typeface="Arial"/>
              </a:rPr>
              <a:t>Suzane Cristina de Lima Filgueira¹, </a:t>
            </a:r>
            <a:r>
              <a:rPr lang="pt-BR" sz="600" spc="-1" dirty="0" err="1">
                <a:solidFill>
                  <a:srgbClr val="595959"/>
                </a:solidFill>
                <a:latin typeface="Arial"/>
                <a:ea typeface="Arial"/>
              </a:rPr>
              <a:t>Luanna</a:t>
            </a:r>
            <a:r>
              <a:rPr lang="pt-BR" sz="600" spc="-1" dirty="0">
                <a:solidFill>
                  <a:srgbClr val="595959"/>
                </a:solidFill>
                <a:latin typeface="Arial"/>
                <a:ea typeface="Arial"/>
              </a:rPr>
              <a:t> Arruda Lemos, Michela Oliveira Rosado, Arthur Saraiva de Queiroz, Natalia Queiroz Souza dos Santos, Arthur Andrade do Nascimento Rocha</a:t>
            </a:r>
            <a:endParaRPr lang="pt-BR" sz="600" spc="-1" dirty="0">
              <a:latin typeface="Arial"/>
            </a:endParaRPr>
          </a:p>
          <a:p>
            <a:pPr algn="ctr">
              <a:lnSpc>
                <a:spcPct val="100000"/>
              </a:lnSpc>
            </a:pPr>
            <a:r>
              <a:rPr lang="pt-BR" sz="600" b="1" spc="-1" dirty="0">
                <a:solidFill>
                  <a:srgbClr val="595959"/>
                </a:solidFill>
                <a:latin typeface="Arial"/>
                <a:ea typeface="Arial"/>
              </a:rPr>
              <a:t>Departamento de neuro-oftalmologia - Hospital de Base do Distrito Federal </a:t>
            </a:r>
            <a:endParaRPr lang="pt-BR" sz="600" b="1" spc="-1" dirty="0">
              <a:latin typeface="Arial"/>
            </a:endParaRPr>
          </a:p>
        </p:txBody>
      </p:sp>
      <p:sp>
        <p:nvSpPr>
          <p:cNvPr id="12" name="Retângulo 11"/>
          <p:cNvSpPr/>
          <p:nvPr/>
        </p:nvSpPr>
        <p:spPr>
          <a:xfrm>
            <a:off x="199" y="5725594"/>
            <a:ext cx="3239691" cy="33856"/>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714"/>
          </a:p>
        </p:txBody>
      </p:sp>
      <p:pic>
        <p:nvPicPr>
          <p:cNvPr id="3" name="Imagem 2">
            <a:extLst>
              <a:ext uri="{FF2B5EF4-FFF2-40B4-BE49-F238E27FC236}">
                <a16:creationId xmlns:a16="http://schemas.microsoft.com/office/drawing/2014/main" id="{27D155ED-5188-F360-3023-C63A95126FF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816407" y="1339963"/>
            <a:ext cx="1179231" cy="1051192"/>
          </a:xfrm>
          <a:prstGeom prst="rect">
            <a:avLst/>
          </a:prstGeom>
        </p:spPr>
      </p:pic>
      <p:pic>
        <p:nvPicPr>
          <p:cNvPr id="5" name="Imagem 4">
            <a:extLst>
              <a:ext uri="{FF2B5EF4-FFF2-40B4-BE49-F238E27FC236}">
                <a16:creationId xmlns:a16="http://schemas.microsoft.com/office/drawing/2014/main" id="{C9C30C3E-6767-508F-D720-01C8B6F4A8F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672434" y="2528083"/>
            <a:ext cx="1467178" cy="993680"/>
          </a:xfrm>
          <a:prstGeom prst="rect">
            <a:avLst/>
          </a:prstGeom>
        </p:spPr>
      </p:pic>
    </p:spTree>
    <p:extLst>
      <p:ext uri="{BB962C8B-B14F-4D97-AF65-F5344CB8AC3E}">
        <p14:creationId xmlns:p14="http://schemas.microsoft.com/office/powerpoint/2010/main" val="734094553"/>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2301</TotalTime>
  <Words>484</Words>
  <Application>Microsoft Office PowerPoint</Application>
  <PresentationFormat>Personalizar</PresentationFormat>
  <Paragraphs>44</Paragraphs>
  <Slides>1</Slides>
  <Notes>0</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vt:i4>
      </vt:variant>
    </vt:vector>
  </HeadingPairs>
  <TitlesOfParts>
    <vt:vector size="4" baseType="lpstr">
      <vt:lpstr>Arial</vt:lpstr>
      <vt:lpstr>Calibri</vt:lpstr>
      <vt:lpstr>Tema do Office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User</dc:creator>
  <cp:lastModifiedBy>MAIQUE</cp:lastModifiedBy>
  <cp:revision>21</cp:revision>
  <dcterms:created xsi:type="dcterms:W3CDTF">2024-01-09T13:58:08Z</dcterms:created>
  <dcterms:modified xsi:type="dcterms:W3CDTF">2024-01-30T02:01:04Z</dcterms:modified>
</cp:coreProperties>
</file>