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16256000" cy="9144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CB310-2832-7D42-B385-FFFA3EB35F6F}" v="11" dt="2024-02-01T00:23:11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>
      <p:cViewPr varScale="1">
        <p:scale>
          <a:sx n="55" d="100"/>
          <a:sy n="55" d="100"/>
        </p:scale>
        <p:origin x="372" y="-11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9203" y="2840569"/>
            <a:ext cx="13817600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4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79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24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6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14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5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5598" y="366185"/>
            <a:ext cx="3657602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12800" y="366185"/>
            <a:ext cx="1070186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12642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4113" y="3875619"/>
            <a:ext cx="13817600" cy="2000249"/>
          </a:xfrm>
        </p:spPr>
        <p:txBody>
          <a:bodyPr anchor="b"/>
          <a:lstStyle>
            <a:lvl1pPr marL="0" indent="0">
              <a:buNone/>
              <a:defRPr sz="6321">
                <a:solidFill>
                  <a:schemeClr val="tx1">
                    <a:tint val="75000"/>
                  </a:schemeClr>
                </a:solidFill>
              </a:defRPr>
            </a:lvl1pPr>
            <a:lvl2pPr marL="1444981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2pPr>
            <a:lvl3pPr marL="2889961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3pPr>
            <a:lvl4pPr marL="4334942" indent="0">
              <a:buNone/>
              <a:defRPr sz="4425">
                <a:solidFill>
                  <a:schemeClr val="tx1">
                    <a:tint val="75000"/>
                  </a:schemeClr>
                </a:solidFill>
              </a:defRPr>
            </a:lvl4pPr>
            <a:lvl5pPr marL="5779922" indent="0">
              <a:buNone/>
              <a:defRPr sz="4425">
                <a:solidFill>
                  <a:schemeClr val="tx1">
                    <a:tint val="75000"/>
                  </a:schemeClr>
                </a:solidFill>
              </a:defRPr>
            </a:lvl5pPr>
            <a:lvl6pPr marL="7224903" indent="0">
              <a:buNone/>
              <a:defRPr sz="4425">
                <a:solidFill>
                  <a:schemeClr val="tx1">
                    <a:tint val="75000"/>
                  </a:schemeClr>
                </a:solidFill>
              </a:defRPr>
            </a:lvl6pPr>
            <a:lvl7pPr marL="8669884" indent="0">
              <a:buNone/>
              <a:defRPr sz="4425">
                <a:solidFill>
                  <a:schemeClr val="tx1">
                    <a:tint val="75000"/>
                  </a:schemeClr>
                </a:solidFill>
              </a:defRPr>
            </a:lvl7pPr>
            <a:lvl8pPr marL="10114864" indent="0">
              <a:buNone/>
              <a:defRPr sz="4425">
                <a:solidFill>
                  <a:schemeClr val="tx1">
                    <a:tint val="75000"/>
                  </a:schemeClr>
                </a:solidFill>
              </a:defRPr>
            </a:lvl8pPr>
            <a:lvl9pPr marL="11559845" indent="0">
              <a:buNone/>
              <a:defRPr sz="4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12802" y="2133602"/>
            <a:ext cx="7179735" cy="6034617"/>
          </a:xfrm>
        </p:spPr>
        <p:txBody>
          <a:bodyPr/>
          <a:lstStyle>
            <a:lvl1pPr>
              <a:defRPr sz="8849"/>
            </a:lvl1pPr>
            <a:lvl2pPr>
              <a:defRPr sz="7585"/>
            </a:lvl2pPr>
            <a:lvl3pPr>
              <a:defRPr sz="6321"/>
            </a:lvl3pPr>
            <a:lvl4pPr>
              <a:defRPr sz="5689"/>
            </a:lvl4pPr>
            <a:lvl5pPr>
              <a:defRPr sz="5689"/>
            </a:lvl5pPr>
            <a:lvl6pPr>
              <a:defRPr sz="5689"/>
            </a:lvl6pPr>
            <a:lvl7pPr>
              <a:defRPr sz="5689"/>
            </a:lvl7pPr>
            <a:lvl8pPr>
              <a:defRPr sz="5689"/>
            </a:lvl8pPr>
            <a:lvl9pPr>
              <a:defRPr sz="568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5" cy="6034617"/>
          </a:xfrm>
        </p:spPr>
        <p:txBody>
          <a:bodyPr/>
          <a:lstStyle>
            <a:lvl1pPr>
              <a:defRPr sz="8849"/>
            </a:lvl1pPr>
            <a:lvl2pPr>
              <a:defRPr sz="7585"/>
            </a:lvl2pPr>
            <a:lvl3pPr>
              <a:defRPr sz="6321"/>
            </a:lvl3pPr>
            <a:lvl4pPr>
              <a:defRPr sz="5689"/>
            </a:lvl4pPr>
            <a:lvl5pPr>
              <a:defRPr sz="5689"/>
            </a:lvl5pPr>
            <a:lvl6pPr>
              <a:defRPr sz="5689"/>
            </a:lvl6pPr>
            <a:lvl7pPr>
              <a:defRPr sz="5689"/>
            </a:lvl7pPr>
            <a:lvl8pPr>
              <a:defRPr sz="5689"/>
            </a:lvl8pPr>
            <a:lvl9pPr>
              <a:defRPr sz="568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800" y="2046817"/>
            <a:ext cx="7182557" cy="853016"/>
          </a:xfrm>
        </p:spPr>
        <p:txBody>
          <a:bodyPr anchor="b"/>
          <a:lstStyle>
            <a:lvl1pPr marL="0" indent="0">
              <a:buNone/>
              <a:defRPr sz="7585" b="1"/>
            </a:lvl1pPr>
            <a:lvl2pPr marL="1444981" indent="0">
              <a:buNone/>
              <a:defRPr sz="6321" b="1"/>
            </a:lvl2pPr>
            <a:lvl3pPr marL="2889961" indent="0">
              <a:buNone/>
              <a:defRPr sz="5689" b="1"/>
            </a:lvl3pPr>
            <a:lvl4pPr marL="4334942" indent="0">
              <a:buNone/>
              <a:defRPr sz="5057" b="1"/>
            </a:lvl4pPr>
            <a:lvl5pPr marL="5779922" indent="0">
              <a:buNone/>
              <a:defRPr sz="5057" b="1"/>
            </a:lvl5pPr>
            <a:lvl6pPr marL="7224903" indent="0">
              <a:buNone/>
              <a:defRPr sz="5057" b="1"/>
            </a:lvl6pPr>
            <a:lvl7pPr marL="8669884" indent="0">
              <a:buNone/>
              <a:defRPr sz="5057" b="1"/>
            </a:lvl7pPr>
            <a:lvl8pPr marL="10114864" indent="0">
              <a:buNone/>
              <a:defRPr sz="5057" b="1"/>
            </a:lvl8pPr>
            <a:lvl9pPr marL="11559845" indent="0">
              <a:buNone/>
              <a:defRPr sz="5057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7" cy="5268384"/>
          </a:xfrm>
        </p:spPr>
        <p:txBody>
          <a:bodyPr/>
          <a:lstStyle>
            <a:lvl1pPr>
              <a:defRPr sz="7585"/>
            </a:lvl1pPr>
            <a:lvl2pPr>
              <a:defRPr sz="6321"/>
            </a:lvl2pPr>
            <a:lvl3pPr>
              <a:defRPr sz="5689"/>
            </a:lvl3pPr>
            <a:lvl4pPr>
              <a:defRPr sz="5057"/>
            </a:lvl4pPr>
            <a:lvl5pPr>
              <a:defRPr sz="5057"/>
            </a:lvl5pPr>
            <a:lvl6pPr>
              <a:defRPr sz="5057"/>
            </a:lvl6pPr>
            <a:lvl7pPr>
              <a:defRPr sz="5057"/>
            </a:lvl7pPr>
            <a:lvl8pPr>
              <a:defRPr sz="5057"/>
            </a:lvl8pPr>
            <a:lvl9pPr>
              <a:defRPr sz="505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8257824" y="2046817"/>
            <a:ext cx="7185376" cy="853016"/>
          </a:xfrm>
        </p:spPr>
        <p:txBody>
          <a:bodyPr anchor="b"/>
          <a:lstStyle>
            <a:lvl1pPr marL="0" indent="0">
              <a:buNone/>
              <a:defRPr sz="7585" b="1"/>
            </a:lvl1pPr>
            <a:lvl2pPr marL="1444981" indent="0">
              <a:buNone/>
              <a:defRPr sz="6321" b="1"/>
            </a:lvl2pPr>
            <a:lvl3pPr marL="2889961" indent="0">
              <a:buNone/>
              <a:defRPr sz="5689" b="1"/>
            </a:lvl3pPr>
            <a:lvl4pPr marL="4334942" indent="0">
              <a:buNone/>
              <a:defRPr sz="5057" b="1"/>
            </a:lvl4pPr>
            <a:lvl5pPr marL="5779922" indent="0">
              <a:buNone/>
              <a:defRPr sz="5057" b="1"/>
            </a:lvl5pPr>
            <a:lvl6pPr marL="7224903" indent="0">
              <a:buNone/>
              <a:defRPr sz="5057" b="1"/>
            </a:lvl6pPr>
            <a:lvl7pPr marL="8669884" indent="0">
              <a:buNone/>
              <a:defRPr sz="5057" b="1"/>
            </a:lvl7pPr>
            <a:lvl8pPr marL="10114864" indent="0">
              <a:buNone/>
              <a:defRPr sz="5057" b="1"/>
            </a:lvl8pPr>
            <a:lvl9pPr marL="11559845" indent="0">
              <a:buNone/>
              <a:defRPr sz="5057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8257824" y="2899833"/>
            <a:ext cx="7185376" cy="5268384"/>
          </a:xfrm>
        </p:spPr>
        <p:txBody>
          <a:bodyPr/>
          <a:lstStyle>
            <a:lvl1pPr>
              <a:defRPr sz="7585"/>
            </a:lvl1pPr>
            <a:lvl2pPr>
              <a:defRPr sz="6321"/>
            </a:lvl2pPr>
            <a:lvl3pPr>
              <a:defRPr sz="5689"/>
            </a:lvl3pPr>
            <a:lvl4pPr>
              <a:defRPr sz="5057"/>
            </a:lvl4pPr>
            <a:lvl5pPr>
              <a:defRPr sz="5057"/>
            </a:lvl5pPr>
            <a:lvl6pPr>
              <a:defRPr sz="5057"/>
            </a:lvl6pPr>
            <a:lvl7pPr>
              <a:defRPr sz="5057"/>
            </a:lvl7pPr>
            <a:lvl8pPr>
              <a:defRPr sz="5057"/>
            </a:lvl8pPr>
            <a:lvl9pPr>
              <a:defRPr sz="505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364067"/>
            <a:ext cx="5348112" cy="1549400"/>
          </a:xfrm>
        </p:spPr>
        <p:txBody>
          <a:bodyPr anchor="b"/>
          <a:lstStyle>
            <a:lvl1pPr algn="l">
              <a:defRPr sz="6321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55647" y="364068"/>
            <a:ext cx="9087554" cy="7804151"/>
          </a:xfrm>
        </p:spPr>
        <p:txBody>
          <a:bodyPr/>
          <a:lstStyle>
            <a:lvl1pPr>
              <a:defRPr sz="10114"/>
            </a:lvl1pPr>
            <a:lvl2pPr>
              <a:defRPr sz="8849"/>
            </a:lvl2pPr>
            <a:lvl3pPr>
              <a:defRPr sz="7585"/>
            </a:lvl3pPr>
            <a:lvl4pPr>
              <a:defRPr sz="6321"/>
            </a:lvl4pPr>
            <a:lvl5pPr>
              <a:defRPr sz="6321"/>
            </a:lvl5pPr>
            <a:lvl6pPr>
              <a:defRPr sz="6321"/>
            </a:lvl6pPr>
            <a:lvl7pPr>
              <a:defRPr sz="6321"/>
            </a:lvl7pPr>
            <a:lvl8pPr>
              <a:defRPr sz="6321"/>
            </a:lvl8pPr>
            <a:lvl9pPr>
              <a:defRPr sz="6321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800" y="1913468"/>
            <a:ext cx="5348112" cy="6254751"/>
          </a:xfrm>
        </p:spPr>
        <p:txBody>
          <a:bodyPr/>
          <a:lstStyle>
            <a:lvl1pPr marL="0" indent="0">
              <a:buNone/>
              <a:defRPr sz="4425"/>
            </a:lvl1pPr>
            <a:lvl2pPr marL="1444981" indent="0">
              <a:buNone/>
              <a:defRPr sz="3793"/>
            </a:lvl2pPr>
            <a:lvl3pPr marL="2889961" indent="0">
              <a:buNone/>
              <a:defRPr sz="3161"/>
            </a:lvl3pPr>
            <a:lvl4pPr marL="4334942" indent="0">
              <a:buNone/>
              <a:defRPr sz="2844"/>
            </a:lvl4pPr>
            <a:lvl5pPr marL="5779922" indent="0">
              <a:buNone/>
              <a:defRPr sz="2844"/>
            </a:lvl5pPr>
            <a:lvl6pPr marL="7224903" indent="0">
              <a:buNone/>
              <a:defRPr sz="2844"/>
            </a:lvl6pPr>
            <a:lvl7pPr marL="8669884" indent="0">
              <a:buNone/>
              <a:defRPr sz="2844"/>
            </a:lvl7pPr>
            <a:lvl8pPr marL="10114864" indent="0">
              <a:buNone/>
              <a:defRPr sz="2844"/>
            </a:lvl8pPr>
            <a:lvl9pPr marL="11559845" indent="0">
              <a:buNone/>
              <a:defRPr sz="2844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6321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10114"/>
            </a:lvl1pPr>
            <a:lvl2pPr marL="1444981" indent="0">
              <a:buNone/>
              <a:defRPr sz="8849"/>
            </a:lvl2pPr>
            <a:lvl3pPr marL="2889961" indent="0">
              <a:buNone/>
              <a:defRPr sz="7585"/>
            </a:lvl3pPr>
            <a:lvl4pPr marL="4334942" indent="0">
              <a:buNone/>
              <a:defRPr sz="6321"/>
            </a:lvl4pPr>
            <a:lvl5pPr marL="5779922" indent="0">
              <a:buNone/>
              <a:defRPr sz="6321"/>
            </a:lvl5pPr>
            <a:lvl6pPr marL="7224903" indent="0">
              <a:buNone/>
              <a:defRPr sz="6321"/>
            </a:lvl6pPr>
            <a:lvl7pPr marL="8669884" indent="0">
              <a:buNone/>
              <a:defRPr sz="6321"/>
            </a:lvl7pPr>
            <a:lvl8pPr marL="10114864" indent="0">
              <a:buNone/>
              <a:defRPr sz="6321"/>
            </a:lvl8pPr>
            <a:lvl9pPr marL="11559845" indent="0">
              <a:buNone/>
              <a:defRPr sz="6321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4425"/>
            </a:lvl1pPr>
            <a:lvl2pPr marL="1444981" indent="0">
              <a:buNone/>
              <a:defRPr sz="3793"/>
            </a:lvl2pPr>
            <a:lvl3pPr marL="2889961" indent="0">
              <a:buNone/>
              <a:defRPr sz="3161"/>
            </a:lvl3pPr>
            <a:lvl4pPr marL="4334942" indent="0">
              <a:buNone/>
              <a:defRPr sz="2844"/>
            </a:lvl4pPr>
            <a:lvl5pPr marL="5779922" indent="0">
              <a:buNone/>
              <a:defRPr sz="2844"/>
            </a:lvl5pPr>
            <a:lvl6pPr marL="7224903" indent="0">
              <a:buNone/>
              <a:defRPr sz="2844"/>
            </a:lvl6pPr>
            <a:lvl7pPr marL="8669884" indent="0">
              <a:buNone/>
              <a:defRPr sz="2844"/>
            </a:lvl7pPr>
            <a:lvl8pPr marL="10114864" indent="0">
              <a:buNone/>
              <a:defRPr sz="2844"/>
            </a:lvl8pPr>
            <a:lvl9pPr marL="11559845" indent="0">
              <a:buNone/>
              <a:defRPr sz="2844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554137" y="8475135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650133" y="8475135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89961" rtl="0" eaLnBrk="1" latinLnBrk="0" hangingPunct="1">
        <a:spcBef>
          <a:spcPct val="0"/>
        </a:spcBef>
        <a:buNone/>
        <a:defRPr sz="139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3735" indent="-1083735" algn="l" defTabSz="2889961" rtl="0" eaLnBrk="1" latinLnBrk="0" hangingPunct="1">
        <a:spcBef>
          <a:spcPct val="20000"/>
        </a:spcBef>
        <a:buFont typeface="Arial" pitchFamily="34" charset="0"/>
        <a:buChar char="•"/>
        <a:defRPr sz="10114" kern="1200">
          <a:solidFill>
            <a:schemeClr val="tx1"/>
          </a:solidFill>
          <a:latin typeface="+mn-lt"/>
          <a:ea typeface="+mn-ea"/>
          <a:cs typeface="+mn-cs"/>
        </a:defRPr>
      </a:lvl1pPr>
      <a:lvl2pPr marL="2348093" indent="-903113" algn="l" defTabSz="2889961" rtl="0" eaLnBrk="1" latinLnBrk="0" hangingPunct="1">
        <a:spcBef>
          <a:spcPct val="20000"/>
        </a:spcBef>
        <a:buFont typeface="Arial" pitchFamily="34" charset="0"/>
        <a:buChar char="–"/>
        <a:defRPr sz="8849" kern="1200">
          <a:solidFill>
            <a:schemeClr val="tx1"/>
          </a:solidFill>
          <a:latin typeface="+mn-lt"/>
          <a:ea typeface="+mn-ea"/>
          <a:cs typeface="+mn-cs"/>
        </a:defRPr>
      </a:lvl2pPr>
      <a:lvl3pPr marL="3612452" indent="-722490" algn="l" defTabSz="2889961" rtl="0" eaLnBrk="1" latinLnBrk="0" hangingPunct="1">
        <a:spcBef>
          <a:spcPct val="20000"/>
        </a:spcBef>
        <a:buFont typeface="Arial" pitchFamily="34" charset="0"/>
        <a:buChar char="•"/>
        <a:defRPr sz="7585" kern="1200">
          <a:solidFill>
            <a:schemeClr val="tx1"/>
          </a:solidFill>
          <a:latin typeface="+mn-lt"/>
          <a:ea typeface="+mn-ea"/>
          <a:cs typeface="+mn-cs"/>
        </a:defRPr>
      </a:lvl3pPr>
      <a:lvl4pPr marL="5057432" indent="-722490" algn="l" defTabSz="2889961" rtl="0" eaLnBrk="1" latinLnBrk="0" hangingPunct="1">
        <a:spcBef>
          <a:spcPct val="20000"/>
        </a:spcBef>
        <a:buFont typeface="Arial" pitchFamily="34" charset="0"/>
        <a:buChar char="–"/>
        <a:defRPr sz="6321" kern="1200">
          <a:solidFill>
            <a:schemeClr val="tx1"/>
          </a:solidFill>
          <a:latin typeface="+mn-lt"/>
          <a:ea typeface="+mn-ea"/>
          <a:cs typeface="+mn-cs"/>
        </a:defRPr>
      </a:lvl4pPr>
      <a:lvl5pPr marL="6502413" indent="-722490" algn="l" defTabSz="2889961" rtl="0" eaLnBrk="1" latinLnBrk="0" hangingPunct="1">
        <a:spcBef>
          <a:spcPct val="20000"/>
        </a:spcBef>
        <a:buFont typeface="Arial" pitchFamily="34" charset="0"/>
        <a:buChar char="»"/>
        <a:defRPr sz="6321" kern="1200">
          <a:solidFill>
            <a:schemeClr val="tx1"/>
          </a:solidFill>
          <a:latin typeface="+mn-lt"/>
          <a:ea typeface="+mn-ea"/>
          <a:cs typeface="+mn-cs"/>
        </a:defRPr>
      </a:lvl5pPr>
      <a:lvl6pPr marL="7947393" indent="-722490" algn="l" defTabSz="2889961" rtl="0" eaLnBrk="1" latinLnBrk="0" hangingPunct="1">
        <a:spcBef>
          <a:spcPct val="20000"/>
        </a:spcBef>
        <a:buFont typeface="Arial" pitchFamily="34" charset="0"/>
        <a:buChar char="•"/>
        <a:defRPr sz="6321" kern="1200">
          <a:solidFill>
            <a:schemeClr val="tx1"/>
          </a:solidFill>
          <a:latin typeface="+mn-lt"/>
          <a:ea typeface="+mn-ea"/>
          <a:cs typeface="+mn-cs"/>
        </a:defRPr>
      </a:lvl6pPr>
      <a:lvl7pPr marL="9392374" indent="-722490" algn="l" defTabSz="2889961" rtl="0" eaLnBrk="1" latinLnBrk="0" hangingPunct="1">
        <a:spcBef>
          <a:spcPct val="20000"/>
        </a:spcBef>
        <a:buFont typeface="Arial" pitchFamily="34" charset="0"/>
        <a:buChar char="•"/>
        <a:defRPr sz="6321" kern="1200">
          <a:solidFill>
            <a:schemeClr val="tx1"/>
          </a:solidFill>
          <a:latin typeface="+mn-lt"/>
          <a:ea typeface="+mn-ea"/>
          <a:cs typeface="+mn-cs"/>
        </a:defRPr>
      </a:lvl7pPr>
      <a:lvl8pPr marL="10837355" indent="-722490" algn="l" defTabSz="2889961" rtl="0" eaLnBrk="1" latinLnBrk="0" hangingPunct="1">
        <a:spcBef>
          <a:spcPct val="20000"/>
        </a:spcBef>
        <a:buFont typeface="Arial" pitchFamily="34" charset="0"/>
        <a:buChar char="•"/>
        <a:defRPr sz="6321" kern="1200">
          <a:solidFill>
            <a:schemeClr val="tx1"/>
          </a:solidFill>
          <a:latin typeface="+mn-lt"/>
          <a:ea typeface="+mn-ea"/>
          <a:cs typeface="+mn-cs"/>
        </a:defRPr>
      </a:lvl8pPr>
      <a:lvl9pPr marL="12282335" indent="-722490" algn="l" defTabSz="2889961" rtl="0" eaLnBrk="1" latinLnBrk="0" hangingPunct="1">
        <a:spcBef>
          <a:spcPct val="20000"/>
        </a:spcBef>
        <a:buFont typeface="Arial" pitchFamily="34" charset="0"/>
        <a:buChar char="•"/>
        <a:defRPr sz="6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444981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889961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4334942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5779922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224903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8669884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114864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1559845" algn="l" defTabSz="2889961" rtl="0" eaLnBrk="1" latinLnBrk="0" hangingPunct="1">
        <a:defRPr sz="5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2" y="-36512"/>
            <a:ext cx="16255997" cy="20831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999208" y="2862607"/>
            <a:ext cx="14573065" cy="7732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96"/>
              </a:spcBef>
              <a:spcAft>
                <a:spcPts val="1896"/>
              </a:spcAft>
            </a:pPr>
            <a:endParaRPr lang="pt-BR" sz="44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9159" y="2046590"/>
            <a:ext cx="15865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3200" dirty="0">
                <a:solidFill>
                  <a:srgbClr val="4853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Luxação espontânea de catarata densa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18851895"/>
            <a:ext cx="16256000" cy="16988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689"/>
          </a:p>
        </p:txBody>
      </p:sp>
      <p:sp>
        <p:nvSpPr>
          <p:cNvPr id="2" name="Título do Trabalho:…">
            <a:extLst>
              <a:ext uri="{FF2B5EF4-FFF2-40B4-BE49-F238E27FC236}">
                <a16:creationId xmlns:a16="http://schemas.microsoft.com/office/drawing/2014/main" id="{34AAC864-70BF-A19E-DC5B-DA6AF0F30567}"/>
              </a:ext>
            </a:extLst>
          </p:cNvPr>
          <p:cNvSpPr txBox="1"/>
          <p:nvPr/>
        </p:nvSpPr>
        <p:spPr>
          <a:xfrm>
            <a:off x="1563279" y="2648964"/>
            <a:ext cx="13537504" cy="1215177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9335" tIns="49335" rIns="49335" bIns="49335" anchor="ctr"/>
          <a:lstStyle/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Vitória Thamyris Brandão da Silva, Wagner Guimarães Ferreira, Igor André Telles da Cunha </a:t>
            </a:r>
          </a:p>
          <a:p>
            <a:pPr algn="ctr">
              <a:defRPr sz="800" b="1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Universitário Pedro Ernesto – HUPE | UERJ</a:t>
            </a:r>
            <a:endParaRPr sz="2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Retângulo 8">
            <a:extLst>
              <a:ext uri="{FF2B5EF4-FFF2-40B4-BE49-F238E27FC236}">
                <a16:creationId xmlns:a16="http://schemas.microsoft.com/office/drawing/2014/main" id="{87D72445-085B-F9E0-2693-12DB9DB0E150}"/>
              </a:ext>
            </a:extLst>
          </p:cNvPr>
          <p:cNvGrpSpPr/>
          <p:nvPr/>
        </p:nvGrpSpPr>
        <p:grpSpPr>
          <a:xfrm>
            <a:off x="404503" y="3908743"/>
            <a:ext cx="7509333" cy="568889"/>
            <a:chOff x="0" y="0"/>
            <a:chExt cx="2390917" cy="224299"/>
          </a:xfrm>
          <a:solidFill>
            <a:srgbClr val="243A76"/>
          </a:solidFill>
        </p:grpSpPr>
        <p:sp>
          <p:nvSpPr>
            <p:cNvPr id="4" name="Retângulo">
              <a:extLst>
                <a:ext uri="{FF2B5EF4-FFF2-40B4-BE49-F238E27FC236}">
                  <a16:creationId xmlns:a16="http://schemas.microsoft.com/office/drawing/2014/main" id="{50334873-9D4F-B79C-BB56-BC59D74823B1}"/>
                </a:ext>
              </a:extLst>
            </p:cNvPr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grpFill/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70667" tIns="49335" rIns="49335" bIns="49335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68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INTRODUÇÃO">
              <a:extLst>
                <a:ext uri="{FF2B5EF4-FFF2-40B4-BE49-F238E27FC236}">
                  <a16:creationId xmlns:a16="http://schemas.microsoft.com/office/drawing/2014/main" id="{B0BFE54B-6D15-3376-3BB3-B9BBA99AE75F}"/>
                </a:ext>
              </a:extLst>
            </p:cNvPr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70667" tIns="49335" rIns="49335" bIns="49335" numCol="1" anchor="ctr">
              <a:noAutofit/>
            </a:bodyPr>
            <a:lstStyle>
              <a:lvl1pPr>
                <a:defRPr sz="700" b="1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 lang="pt-BR" sz="22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RESUMO</a:t>
              </a:r>
              <a:endParaRPr sz="22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Retângulo 9">
            <a:extLst>
              <a:ext uri="{FF2B5EF4-FFF2-40B4-BE49-F238E27FC236}">
                <a16:creationId xmlns:a16="http://schemas.microsoft.com/office/drawing/2014/main" id="{CEB4F8D1-4321-A07F-BAF3-09A7BD406EAE}"/>
              </a:ext>
            </a:extLst>
          </p:cNvPr>
          <p:cNvGrpSpPr/>
          <p:nvPr/>
        </p:nvGrpSpPr>
        <p:grpSpPr>
          <a:xfrm>
            <a:off x="419842" y="4551633"/>
            <a:ext cx="15485022" cy="4098958"/>
            <a:chOff x="0" y="0"/>
            <a:chExt cx="2390917" cy="1980000"/>
          </a:xfrm>
        </p:grpSpPr>
        <p:sp>
          <p:nvSpPr>
            <p:cNvPr id="9" name="Retângulo">
              <a:extLst>
                <a:ext uri="{FF2B5EF4-FFF2-40B4-BE49-F238E27FC236}">
                  <a16:creationId xmlns:a16="http://schemas.microsoft.com/office/drawing/2014/main" id="{ACB4433E-98C4-7FDF-2353-6E3C734E976A}"/>
                </a:ext>
              </a:extLst>
            </p:cNvPr>
            <p:cNvSpPr/>
            <p:nvPr/>
          </p:nvSpPr>
          <p:spPr>
            <a:xfrm>
              <a:off x="0" y="-1"/>
              <a:ext cx="2390918" cy="1980002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70667" tIns="170667" rIns="170667" bIns="170667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sz="568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Aqui vai o texto ...">
              <a:extLst>
                <a:ext uri="{FF2B5EF4-FFF2-40B4-BE49-F238E27FC236}">
                  <a16:creationId xmlns:a16="http://schemas.microsoft.com/office/drawing/2014/main" id="{50372404-389E-316D-80A8-73B1D58F0667}"/>
                </a:ext>
              </a:extLst>
            </p:cNvPr>
            <p:cNvSpPr txBox="1"/>
            <p:nvPr/>
          </p:nvSpPr>
          <p:spPr>
            <a:xfrm>
              <a:off x="0" y="-1"/>
              <a:ext cx="2390918" cy="2673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70667" tIns="170667" rIns="170667" bIns="170667" numCol="1" anchor="t">
              <a:noAutofit/>
            </a:bodyPr>
            <a:lstStyle>
              <a:lvl1pPr>
                <a:defRPr sz="600">
                  <a:solidFill>
                    <a:srgbClr val="40404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pPr algn="just"/>
              <a:r>
                <a:rPr lang="pt-BR" sz="2528" dirty="0">
                  <a:latin typeface="Arial" panose="020B0604020202020204" pitchFamily="34" charset="0"/>
                  <a:cs typeface="Arial" panose="020B0604020202020204" pitchFamily="34" charset="0"/>
                </a:rPr>
                <a:t>Paciente evolui com acuidade visual sem </a:t>
              </a:r>
              <a:r>
                <a:rPr lang="pt-BR" sz="2528" dirty="0" err="1">
                  <a:latin typeface="Arial" panose="020B0604020202020204" pitchFamily="34" charset="0"/>
                  <a:cs typeface="Arial" panose="020B0604020202020204" pitchFamily="34" charset="0"/>
                </a:rPr>
                <a:t>percepcao</a:t>
              </a:r>
              <a:r>
                <a:rPr lang="pt-BR" sz="2528" dirty="0">
                  <a:latin typeface="Arial" panose="020B0604020202020204" pitchFamily="34" charset="0"/>
                  <a:cs typeface="Arial" panose="020B0604020202020204" pitchFamily="34" charset="0"/>
                </a:rPr>
                <a:t> luminosa. Evidenciada luxação de catarata densa.</a:t>
              </a:r>
              <a:endParaRPr sz="252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27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2" y="-36512"/>
            <a:ext cx="16255997" cy="208310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18851895"/>
            <a:ext cx="16256000" cy="16988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689"/>
          </a:p>
        </p:txBody>
      </p:sp>
      <p:pic>
        <p:nvPicPr>
          <p:cNvPr id="11" name="Imagem 10" descr="Rosquinha com cobertura de chocolate&#10;&#10;Descrição gerada automaticamente com confiança média">
            <a:extLst>
              <a:ext uri="{FF2B5EF4-FFF2-40B4-BE49-F238E27FC236}">
                <a16:creationId xmlns:a16="http://schemas.microsoft.com/office/drawing/2014/main" id="{9D04374F-24A1-8806-BF5E-EE1E3D993E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r="7888"/>
          <a:stretch/>
        </p:blipFill>
        <p:spPr>
          <a:xfrm>
            <a:off x="8638562" y="2988009"/>
            <a:ext cx="7103717" cy="5579930"/>
          </a:xfrm>
          <a:prstGeom prst="rect">
            <a:avLst/>
          </a:prstGeom>
        </p:spPr>
      </p:pic>
      <p:pic>
        <p:nvPicPr>
          <p:cNvPr id="14" name="Imagem 13" descr="Caracol com a boca aberta&#10;&#10;Descrição gerada automaticamente com confiança média">
            <a:extLst>
              <a:ext uri="{FF2B5EF4-FFF2-40B4-BE49-F238E27FC236}">
                <a16:creationId xmlns:a16="http://schemas.microsoft.com/office/drawing/2014/main" id="{8313C104-BACF-DDFE-A994-7F4987026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2" y="2987824"/>
            <a:ext cx="7379537" cy="55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38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44</Words>
  <Application>Microsoft Office PowerPoint</Application>
  <PresentationFormat>Personalizar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PRISCILLA SOUZA DA CRUZ</cp:lastModifiedBy>
  <cp:revision>16</cp:revision>
  <dcterms:created xsi:type="dcterms:W3CDTF">2024-01-09T13:58:08Z</dcterms:created>
  <dcterms:modified xsi:type="dcterms:W3CDTF">2024-02-01T01:15:32Z</dcterms:modified>
</cp:coreProperties>
</file>