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Lst>
  <p:sldSz cy="34020125" cx="190801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2466975" y="685800"/>
            <a:ext cx="19240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431012" y="5567648"/>
            <a:ext cx="16218139" cy="1184404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2520"/>
              <a:buFont typeface="Calibri"/>
              <a:buNone/>
              <a:defRPr sz="125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2385021" y="17868443"/>
            <a:ext cx="14310122" cy="82136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2087"/>
              </a:spcBef>
              <a:spcAft>
                <a:spcPts val="0"/>
              </a:spcAft>
              <a:buClr>
                <a:schemeClr val="dk1"/>
              </a:buClr>
              <a:buSzPts val="5008"/>
              <a:buNone/>
              <a:defRPr sz="5008"/>
            </a:lvl1pPr>
            <a:lvl2pPr lvl="1" algn="ctr">
              <a:lnSpc>
                <a:spcPct val="90000"/>
              </a:lnSpc>
              <a:spcBef>
                <a:spcPts val="1043"/>
              </a:spcBef>
              <a:spcAft>
                <a:spcPts val="0"/>
              </a:spcAft>
              <a:buClr>
                <a:schemeClr val="dk1"/>
              </a:buClr>
              <a:buSzPts val="4173"/>
              <a:buNone/>
              <a:defRPr sz="4173"/>
            </a:lvl2pPr>
            <a:lvl3pPr lvl="2" algn="ctr">
              <a:lnSpc>
                <a:spcPct val="90000"/>
              </a:lnSpc>
              <a:spcBef>
                <a:spcPts val="1043"/>
              </a:spcBef>
              <a:spcAft>
                <a:spcPts val="0"/>
              </a:spcAft>
              <a:buClr>
                <a:schemeClr val="dk1"/>
              </a:buClr>
              <a:buSzPts val="3756"/>
              <a:buNone/>
              <a:defRPr sz="3756"/>
            </a:lvl3pPr>
            <a:lvl4pPr lvl="3" algn="ctr">
              <a:lnSpc>
                <a:spcPct val="90000"/>
              </a:lnSpc>
              <a:spcBef>
                <a:spcPts val="1043"/>
              </a:spcBef>
              <a:spcAft>
                <a:spcPts val="0"/>
              </a:spcAft>
              <a:buClr>
                <a:schemeClr val="dk1"/>
              </a:buClr>
              <a:buSzPts val="3339"/>
              <a:buNone/>
              <a:defRPr sz="3339"/>
            </a:lvl4pPr>
            <a:lvl5pPr lvl="4" algn="ctr">
              <a:lnSpc>
                <a:spcPct val="90000"/>
              </a:lnSpc>
              <a:spcBef>
                <a:spcPts val="1043"/>
              </a:spcBef>
              <a:spcAft>
                <a:spcPts val="0"/>
              </a:spcAft>
              <a:buClr>
                <a:schemeClr val="dk1"/>
              </a:buClr>
              <a:buSzPts val="3339"/>
              <a:buNone/>
              <a:defRPr sz="3339"/>
            </a:lvl5pPr>
            <a:lvl6pPr lvl="5" algn="ctr">
              <a:lnSpc>
                <a:spcPct val="90000"/>
              </a:lnSpc>
              <a:spcBef>
                <a:spcPts val="1043"/>
              </a:spcBef>
              <a:spcAft>
                <a:spcPts val="0"/>
              </a:spcAft>
              <a:buClr>
                <a:schemeClr val="dk1"/>
              </a:buClr>
              <a:buSzPts val="3339"/>
              <a:buNone/>
              <a:defRPr sz="3339"/>
            </a:lvl6pPr>
            <a:lvl7pPr lvl="6" algn="ctr">
              <a:lnSpc>
                <a:spcPct val="90000"/>
              </a:lnSpc>
              <a:spcBef>
                <a:spcPts val="1043"/>
              </a:spcBef>
              <a:spcAft>
                <a:spcPts val="0"/>
              </a:spcAft>
              <a:buClr>
                <a:schemeClr val="dk1"/>
              </a:buClr>
              <a:buSzPts val="3339"/>
              <a:buNone/>
              <a:defRPr sz="3339"/>
            </a:lvl7pPr>
            <a:lvl8pPr lvl="7" algn="ctr">
              <a:lnSpc>
                <a:spcPct val="90000"/>
              </a:lnSpc>
              <a:spcBef>
                <a:spcPts val="1043"/>
              </a:spcBef>
              <a:spcAft>
                <a:spcPts val="0"/>
              </a:spcAft>
              <a:buClr>
                <a:schemeClr val="dk1"/>
              </a:buClr>
              <a:buSzPts val="3339"/>
              <a:buNone/>
              <a:defRPr sz="3339"/>
            </a:lvl8pPr>
            <a:lvl9pPr lvl="8" algn="ctr">
              <a:lnSpc>
                <a:spcPct val="90000"/>
              </a:lnSpc>
              <a:spcBef>
                <a:spcPts val="1043"/>
              </a:spcBef>
              <a:spcAft>
                <a:spcPts val="0"/>
              </a:spcAft>
              <a:buClr>
                <a:schemeClr val="dk1"/>
              </a:buClr>
              <a:buSzPts val="3339"/>
              <a:buNone/>
              <a:defRPr sz="3339"/>
            </a:lvl9pPr>
          </a:lstStyle>
          <a:p/>
        </p:txBody>
      </p:sp>
      <p:sp>
        <p:nvSpPr>
          <p:cNvPr id="14" name="Google Shape;14;p2"/>
          <p:cNvSpPr txBox="1"/>
          <p:nvPr>
            <p:ph idx="10" type="dt"/>
          </p:nvPr>
        </p:nvSpPr>
        <p:spPr>
          <a:xfrm>
            <a:off x="1311761" y="31531623"/>
            <a:ext cx="4293037" cy="181125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6320304" y="31531623"/>
            <a:ext cx="6439555" cy="18112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13475365" y="31531623"/>
            <a:ext cx="4293037" cy="181125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1311761" y="1811264"/>
            <a:ext cx="16456641" cy="657565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1252647" y="11620691"/>
            <a:ext cx="21585457" cy="164566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087"/>
              </a:spcBef>
              <a:spcAft>
                <a:spcPts val="0"/>
              </a:spcAft>
              <a:buClr>
                <a:schemeClr val="dk1"/>
              </a:buClr>
              <a:buSzPts val="1800"/>
              <a:buChar char="•"/>
              <a:defRPr/>
            </a:lvl1pPr>
            <a:lvl2pPr indent="-342900" lvl="1" marL="914400" algn="l">
              <a:lnSpc>
                <a:spcPct val="90000"/>
              </a:lnSpc>
              <a:spcBef>
                <a:spcPts val="1043"/>
              </a:spcBef>
              <a:spcAft>
                <a:spcPts val="0"/>
              </a:spcAft>
              <a:buClr>
                <a:schemeClr val="dk1"/>
              </a:buClr>
              <a:buSzPts val="1800"/>
              <a:buChar char="•"/>
              <a:defRPr/>
            </a:lvl2pPr>
            <a:lvl3pPr indent="-342900" lvl="2" marL="1371600" algn="l">
              <a:lnSpc>
                <a:spcPct val="90000"/>
              </a:lnSpc>
              <a:spcBef>
                <a:spcPts val="1043"/>
              </a:spcBef>
              <a:spcAft>
                <a:spcPts val="0"/>
              </a:spcAft>
              <a:buClr>
                <a:schemeClr val="dk1"/>
              </a:buClr>
              <a:buSzPts val="1800"/>
              <a:buChar char="•"/>
              <a:defRPr/>
            </a:lvl3pPr>
            <a:lvl4pPr indent="-342900" lvl="3" marL="1828800" algn="l">
              <a:lnSpc>
                <a:spcPct val="90000"/>
              </a:lnSpc>
              <a:spcBef>
                <a:spcPts val="1043"/>
              </a:spcBef>
              <a:spcAft>
                <a:spcPts val="0"/>
              </a:spcAft>
              <a:buClr>
                <a:schemeClr val="dk1"/>
              </a:buClr>
              <a:buSzPts val="1800"/>
              <a:buChar char="•"/>
              <a:defRPr/>
            </a:lvl4pPr>
            <a:lvl5pPr indent="-342900" lvl="4" marL="2286000" algn="l">
              <a:lnSpc>
                <a:spcPct val="90000"/>
              </a:lnSpc>
              <a:spcBef>
                <a:spcPts val="1043"/>
              </a:spcBef>
              <a:spcAft>
                <a:spcPts val="0"/>
              </a:spcAft>
              <a:buClr>
                <a:schemeClr val="dk1"/>
              </a:buClr>
              <a:buSzPts val="1800"/>
              <a:buChar char="•"/>
              <a:defRPr/>
            </a:lvl5pPr>
            <a:lvl6pPr indent="-342900" lvl="5" marL="2743200" algn="l">
              <a:lnSpc>
                <a:spcPct val="90000"/>
              </a:lnSpc>
              <a:spcBef>
                <a:spcPts val="1043"/>
              </a:spcBef>
              <a:spcAft>
                <a:spcPts val="0"/>
              </a:spcAft>
              <a:buClr>
                <a:schemeClr val="dk1"/>
              </a:buClr>
              <a:buSzPts val="1800"/>
              <a:buChar char="•"/>
              <a:defRPr/>
            </a:lvl6pPr>
            <a:lvl7pPr indent="-342900" lvl="6" marL="3200400" algn="l">
              <a:lnSpc>
                <a:spcPct val="90000"/>
              </a:lnSpc>
              <a:spcBef>
                <a:spcPts val="1043"/>
              </a:spcBef>
              <a:spcAft>
                <a:spcPts val="0"/>
              </a:spcAft>
              <a:buClr>
                <a:schemeClr val="dk1"/>
              </a:buClr>
              <a:buSzPts val="1800"/>
              <a:buChar char="•"/>
              <a:defRPr/>
            </a:lvl7pPr>
            <a:lvl8pPr indent="-342900" lvl="7" marL="3657600" algn="l">
              <a:lnSpc>
                <a:spcPct val="90000"/>
              </a:lnSpc>
              <a:spcBef>
                <a:spcPts val="1043"/>
              </a:spcBef>
              <a:spcAft>
                <a:spcPts val="0"/>
              </a:spcAft>
              <a:buClr>
                <a:schemeClr val="dk1"/>
              </a:buClr>
              <a:buSzPts val="1800"/>
              <a:buChar char="•"/>
              <a:defRPr/>
            </a:lvl8pPr>
            <a:lvl9pPr indent="-342900" lvl="8" marL="4114800" algn="l">
              <a:lnSpc>
                <a:spcPct val="90000"/>
              </a:lnSpc>
              <a:spcBef>
                <a:spcPts val="1043"/>
              </a:spcBef>
              <a:spcAft>
                <a:spcPts val="0"/>
              </a:spcAft>
              <a:buClr>
                <a:schemeClr val="dk1"/>
              </a:buClr>
              <a:buSzPts val="1800"/>
              <a:buChar char="•"/>
              <a:defRPr/>
            </a:lvl9pPr>
          </a:lstStyle>
          <a:p/>
        </p:txBody>
      </p:sp>
      <p:sp>
        <p:nvSpPr>
          <p:cNvPr id="71" name="Google Shape;71;p11"/>
          <p:cNvSpPr txBox="1"/>
          <p:nvPr>
            <p:ph idx="10" type="dt"/>
          </p:nvPr>
        </p:nvSpPr>
        <p:spPr>
          <a:xfrm>
            <a:off x="1311761" y="31531623"/>
            <a:ext cx="4293037" cy="181125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6320304" y="31531623"/>
            <a:ext cx="6439555" cy="18112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13475365" y="31531623"/>
            <a:ext cx="4293037" cy="181125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 e Título Vertical"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296082" y="14169419"/>
            <a:ext cx="28830483" cy="41141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7051490" y="10174510"/>
            <a:ext cx="28830483" cy="1210397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087"/>
              </a:spcBef>
              <a:spcAft>
                <a:spcPts val="0"/>
              </a:spcAft>
              <a:buClr>
                <a:schemeClr val="dk1"/>
              </a:buClr>
              <a:buSzPts val="1800"/>
              <a:buChar char="•"/>
              <a:defRPr/>
            </a:lvl1pPr>
            <a:lvl2pPr indent="-342900" lvl="1" marL="914400" algn="l">
              <a:lnSpc>
                <a:spcPct val="90000"/>
              </a:lnSpc>
              <a:spcBef>
                <a:spcPts val="1043"/>
              </a:spcBef>
              <a:spcAft>
                <a:spcPts val="0"/>
              </a:spcAft>
              <a:buClr>
                <a:schemeClr val="dk1"/>
              </a:buClr>
              <a:buSzPts val="1800"/>
              <a:buChar char="•"/>
              <a:defRPr/>
            </a:lvl2pPr>
            <a:lvl3pPr indent="-342900" lvl="2" marL="1371600" algn="l">
              <a:lnSpc>
                <a:spcPct val="90000"/>
              </a:lnSpc>
              <a:spcBef>
                <a:spcPts val="1043"/>
              </a:spcBef>
              <a:spcAft>
                <a:spcPts val="0"/>
              </a:spcAft>
              <a:buClr>
                <a:schemeClr val="dk1"/>
              </a:buClr>
              <a:buSzPts val="1800"/>
              <a:buChar char="•"/>
              <a:defRPr/>
            </a:lvl3pPr>
            <a:lvl4pPr indent="-342900" lvl="3" marL="1828800" algn="l">
              <a:lnSpc>
                <a:spcPct val="90000"/>
              </a:lnSpc>
              <a:spcBef>
                <a:spcPts val="1043"/>
              </a:spcBef>
              <a:spcAft>
                <a:spcPts val="0"/>
              </a:spcAft>
              <a:buClr>
                <a:schemeClr val="dk1"/>
              </a:buClr>
              <a:buSzPts val="1800"/>
              <a:buChar char="•"/>
              <a:defRPr/>
            </a:lvl4pPr>
            <a:lvl5pPr indent="-342900" lvl="4" marL="2286000" algn="l">
              <a:lnSpc>
                <a:spcPct val="90000"/>
              </a:lnSpc>
              <a:spcBef>
                <a:spcPts val="1043"/>
              </a:spcBef>
              <a:spcAft>
                <a:spcPts val="0"/>
              </a:spcAft>
              <a:buClr>
                <a:schemeClr val="dk1"/>
              </a:buClr>
              <a:buSzPts val="1800"/>
              <a:buChar char="•"/>
              <a:defRPr/>
            </a:lvl5pPr>
            <a:lvl6pPr indent="-342900" lvl="5" marL="2743200" algn="l">
              <a:lnSpc>
                <a:spcPct val="90000"/>
              </a:lnSpc>
              <a:spcBef>
                <a:spcPts val="1043"/>
              </a:spcBef>
              <a:spcAft>
                <a:spcPts val="0"/>
              </a:spcAft>
              <a:buClr>
                <a:schemeClr val="dk1"/>
              </a:buClr>
              <a:buSzPts val="1800"/>
              <a:buChar char="•"/>
              <a:defRPr/>
            </a:lvl6pPr>
            <a:lvl7pPr indent="-342900" lvl="6" marL="3200400" algn="l">
              <a:lnSpc>
                <a:spcPct val="90000"/>
              </a:lnSpc>
              <a:spcBef>
                <a:spcPts val="1043"/>
              </a:spcBef>
              <a:spcAft>
                <a:spcPts val="0"/>
              </a:spcAft>
              <a:buClr>
                <a:schemeClr val="dk1"/>
              </a:buClr>
              <a:buSzPts val="1800"/>
              <a:buChar char="•"/>
              <a:defRPr/>
            </a:lvl7pPr>
            <a:lvl8pPr indent="-342900" lvl="7" marL="3657600" algn="l">
              <a:lnSpc>
                <a:spcPct val="90000"/>
              </a:lnSpc>
              <a:spcBef>
                <a:spcPts val="1043"/>
              </a:spcBef>
              <a:spcAft>
                <a:spcPts val="0"/>
              </a:spcAft>
              <a:buClr>
                <a:schemeClr val="dk1"/>
              </a:buClr>
              <a:buSzPts val="1800"/>
              <a:buChar char="•"/>
              <a:defRPr/>
            </a:lvl8pPr>
            <a:lvl9pPr indent="-342900" lvl="8" marL="4114800" algn="l">
              <a:lnSpc>
                <a:spcPct val="90000"/>
              </a:lnSpc>
              <a:spcBef>
                <a:spcPts val="1043"/>
              </a:spcBef>
              <a:spcAft>
                <a:spcPts val="0"/>
              </a:spcAft>
              <a:buClr>
                <a:schemeClr val="dk1"/>
              </a:buClr>
              <a:buSzPts val="1800"/>
              <a:buChar char="•"/>
              <a:defRPr/>
            </a:lvl9pPr>
          </a:lstStyle>
          <a:p/>
        </p:txBody>
      </p:sp>
      <p:sp>
        <p:nvSpPr>
          <p:cNvPr id="77" name="Google Shape;77;p12"/>
          <p:cNvSpPr txBox="1"/>
          <p:nvPr>
            <p:ph idx="10" type="dt"/>
          </p:nvPr>
        </p:nvSpPr>
        <p:spPr>
          <a:xfrm>
            <a:off x="1311761" y="31531623"/>
            <a:ext cx="4293037" cy="181125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6320304" y="31531623"/>
            <a:ext cx="6439555" cy="18112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13475365" y="31531623"/>
            <a:ext cx="4293037" cy="181125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1311761" y="1811264"/>
            <a:ext cx="16456641" cy="657565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1311761" y="9056283"/>
            <a:ext cx="16456641" cy="215854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087"/>
              </a:spcBef>
              <a:spcAft>
                <a:spcPts val="0"/>
              </a:spcAft>
              <a:buClr>
                <a:schemeClr val="dk1"/>
              </a:buClr>
              <a:buSzPts val="1800"/>
              <a:buChar char="•"/>
              <a:defRPr/>
            </a:lvl1pPr>
            <a:lvl2pPr indent="-342900" lvl="1" marL="914400" algn="l">
              <a:lnSpc>
                <a:spcPct val="90000"/>
              </a:lnSpc>
              <a:spcBef>
                <a:spcPts val="1043"/>
              </a:spcBef>
              <a:spcAft>
                <a:spcPts val="0"/>
              </a:spcAft>
              <a:buClr>
                <a:schemeClr val="dk1"/>
              </a:buClr>
              <a:buSzPts val="1800"/>
              <a:buChar char="•"/>
              <a:defRPr/>
            </a:lvl2pPr>
            <a:lvl3pPr indent="-342900" lvl="2" marL="1371600" algn="l">
              <a:lnSpc>
                <a:spcPct val="90000"/>
              </a:lnSpc>
              <a:spcBef>
                <a:spcPts val="1043"/>
              </a:spcBef>
              <a:spcAft>
                <a:spcPts val="0"/>
              </a:spcAft>
              <a:buClr>
                <a:schemeClr val="dk1"/>
              </a:buClr>
              <a:buSzPts val="1800"/>
              <a:buChar char="•"/>
              <a:defRPr/>
            </a:lvl3pPr>
            <a:lvl4pPr indent="-342900" lvl="3" marL="1828800" algn="l">
              <a:lnSpc>
                <a:spcPct val="90000"/>
              </a:lnSpc>
              <a:spcBef>
                <a:spcPts val="1043"/>
              </a:spcBef>
              <a:spcAft>
                <a:spcPts val="0"/>
              </a:spcAft>
              <a:buClr>
                <a:schemeClr val="dk1"/>
              </a:buClr>
              <a:buSzPts val="1800"/>
              <a:buChar char="•"/>
              <a:defRPr/>
            </a:lvl4pPr>
            <a:lvl5pPr indent="-342900" lvl="4" marL="2286000" algn="l">
              <a:lnSpc>
                <a:spcPct val="90000"/>
              </a:lnSpc>
              <a:spcBef>
                <a:spcPts val="1043"/>
              </a:spcBef>
              <a:spcAft>
                <a:spcPts val="0"/>
              </a:spcAft>
              <a:buClr>
                <a:schemeClr val="dk1"/>
              </a:buClr>
              <a:buSzPts val="1800"/>
              <a:buChar char="•"/>
              <a:defRPr/>
            </a:lvl5pPr>
            <a:lvl6pPr indent="-342900" lvl="5" marL="2743200" algn="l">
              <a:lnSpc>
                <a:spcPct val="90000"/>
              </a:lnSpc>
              <a:spcBef>
                <a:spcPts val="1043"/>
              </a:spcBef>
              <a:spcAft>
                <a:spcPts val="0"/>
              </a:spcAft>
              <a:buClr>
                <a:schemeClr val="dk1"/>
              </a:buClr>
              <a:buSzPts val="1800"/>
              <a:buChar char="•"/>
              <a:defRPr/>
            </a:lvl6pPr>
            <a:lvl7pPr indent="-342900" lvl="6" marL="3200400" algn="l">
              <a:lnSpc>
                <a:spcPct val="90000"/>
              </a:lnSpc>
              <a:spcBef>
                <a:spcPts val="1043"/>
              </a:spcBef>
              <a:spcAft>
                <a:spcPts val="0"/>
              </a:spcAft>
              <a:buClr>
                <a:schemeClr val="dk1"/>
              </a:buClr>
              <a:buSzPts val="1800"/>
              <a:buChar char="•"/>
              <a:defRPr/>
            </a:lvl7pPr>
            <a:lvl8pPr indent="-342900" lvl="7" marL="3657600" algn="l">
              <a:lnSpc>
                <a:spcPct val="90000"/>
              </a:lnSpc>
              <a:spcBef>
                <a:spcPts val="1043"/>
              </a:spcBef>
              <a:spcAft>
                <a:spcPts val="0"/>
              </a:spcAft>
              <a:buClr>
                <a:schemeClr val="dk1"/>
              </a:buClr>
              <a:buSzPts val="1800"/>
              <a:buChar char="•"/>
              <a:defRPr/>
            </a:lvl8pPr>
            <a:lvl9pPr indent="-342900" lvl="8" marL="4114800" algn="l">
              <a:lnSpc>
                <a:spcPct val="90000"/>
              </a:lnSpc>
              <a:spcBef>
                <a:spcPts val="1043"/>
              </a:spcBef>
              <a:spcAft>
                <a:spcPts val="0"/>
              </a:spcAft>
              <a:buClr>
                <a:schemeClr val="dk1"/>
              </a:buClr>
              <a:buSzPts val="1800"/>
              <a:buChar char="•"/>
              <a:defRPr/>
            </a:lvl9pPr>
          </a:lstStyle>
          <a:p/>
        </p:txBody>
      </p:sp>
      <p:sp>
        <p:nvSpPr>
          <p:cNvPr id="20" name="Google Shape;20;p3"/>
          <p:cNvSpPr txBox="1"/>
          <p:nvPr>
            <p:ph idx="10" type="dt"/>
          </p:nvPr>
        </p:nvSpPr>
        <p:spPr>
          <a:xfrm>
            <a:off x="1311761" y="31531623"/>
            <a:ext cx="4293037" cy="181125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6320304" y="31531623"/>
            <a:ext cx="6439555" cy="18112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13475365" y="31531623"/>
            <a:ext cx="4293037" cy="181125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1301824" y="8481416"/>
            <a:ext cx="16456641" cy="141514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2520"/>
              <a:buFont typeface="Calibri"/>
              <a:buNone/>
              <a:defRPr sz="125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1301824" y="22766719"/>
            <a:ext cx="16456641" cy="74419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087"/>
              </a:spcBef>
              <a:spcAft>
                <a:spcPts val="0"/>
              </a:spcAft>
              <a:buClr>
                <a:schemeClr val="dk1"/>
              </a:buClr>
              <a:buSzPts val="5008"/>
              <a:buNone/>
              <a:defRPr sz="5008">
                <a:solidFill>
                  <a:schemeClr val="dk1"/>
                </a:solidFill>
              </a:defRPr>
            </a:lvl1pPr>
            <a:lvl2pPr indent="-228600" lvl="1" marL="914400" algn="l">
              <a:lnSpc>
                <a:spcPct val="90000"/>
              </a:lnSpc>
              <a:spcBef>
                <a:spcPts val="1043"/>
              </a:spcBef>
              <a:spcAft>
                <a:spcPts val="0"/>
              </a:spcAft>
              <a:buClr>
                <a:srgbClr val="888888"/>
              </a:buClr>
              <a:buSzPts val="4173"/>
              <a:buNone/>
              <a:defRPr sz="4173">
                <a:solidFill>
                  <a:srgbClr val="888888"/>
                </a:solidFill>
              </a:defRPr>
            </a:lvl2pPr>
            <a:lvl3pPr indent="-228600" lvl="2" marL="1371600" algn="l">
              <a:lnSpc>
                <a:spcPct val="90000"/>
              </a:lnSpc>
              <a:spcBef>
                <a:spcPts val="1043"/>
              </a:spcBef>
              <a:spcAft>
                <a:spcPts val="0"/>
              </a:spcAft>
              <a:buClr>
                <a:srgbClr val="888888"/>
              </a:buClr>
              <a:buSzPts val="3756"/>
              <a:buNone/>
              <a:defRPr sz="3756">
                <a:solidFill>
                  <a:srgbClr val="888888"/>
                </a:solidFill>
              </a:defRPr>
            </a:lvl3pPr>
            <a:lvl4pPr indent="-228600" lvl="3" marL="1828800" algn="l">
              <a:lnSpc>
                <a:spcPct val="90000"/>
              </a:lnSpc>
              <a:spcBef>
                <a:spcPts val="1043"/>
              </a:spcBef>
              <a:spcAft>
                <a:spcPts val="0"/>
              </a:spcAft>
              <a:buClr>
                <a:srgbClr val="888888"/>
              </a:buClr>
              <a:buSzPts val="3339"/>
              <a:buNone/>
              <a:defRPr sz="3339">
                <a:solidFill>
                  <a:srgbClr val="888888"/>
                </a:solidFill>
              </a:defRPr>
            </a:lvl4pPr>
            <a:lvl5pPr indent="-228600" lvl="4" marL="2286000" algn="l">
              <a:lnSpc>
                <a:spcPct val="90000"/>
              </a:lnSpc>
              <a:spcBef>
                <a:spcPts val="1043"/>
              </a:spcBef>
              <a:spcAft>
                <a:spcPts val="0"/>
              </a:spcAft>
              <a:buClr>
                <a:srgbClr val="888888"/>
              </a:buClr>
              <a:buSzPts val="3339"/>
              <a:buNone/>
              <a:defRPr sz="3339">
                <a:solidFill>
                  <a:srgbClr val="888888"/>
                </a:solidFill>
              </a:defRPr>
            </a:lvl5pPr>
            <a:lvl6pPr indent="-228600" lvl="5" marL="2743200" algn="l">
              <a:lnSpc>
                <a:spcPct val="90000"/>
              </a:lnSpc>
              <a:spcBef>
                <a:spcPts val="1043"/>
              </a:spcBef>
              <a:spcAft>
                <a:spcPts val="0"/>
              </a:spcAft>
              <a:buClr>
                <a:srgbClr val="888888"/>
              </a:buClr>
              <a:buSzPts val="3339"/>
              <a:buNone/>
              <a:defRPr sz="3339">
                <a:solidFill>
                  <a:srgbClr val="888888"/>
                </a:solidFill>
              </a:defRPr>
            </a:lvl6pPr>
            <a:lvl7pPr indent="-228600" lvl="6" marL="3200400" algn="l">
              <a:lnSpc>
                <a:spcPct val="90000"/>
              </a:lnSpc>
              <a:spcBef>
                <a:spcPts val="1043"/>
              </a:spcBef>
              <a:spcAft>
                <a:spcPts val="0"/>
              </a:spcAft>
              <a:buClr>
                <a:srgbClr val="888888"/>
              </a:buClr>
              <a:buSzPts val="3339"/>
              <a:buNone/>
              <a:defRPr sz="3339">
                <a:solidFill>
                  <a:srgbClr val="888888"/>
                </a:solidFill>
              </a:defRPr>
            </a:lvl7pPr>
            <a:lvl8pPr indent="-228600" lvl="7" marL="3657600" algn="l">
              <a:lnSpc>
                <a:spcPct val="90000"/>
              </a:lnSpc>
              <a:spcBef>
                <a:spcPts val="1043"/>
              </a:spcBef>
              <a:spcAft>
                <a:spcPts val="0"/>
              </a:spcAft>
              <a:buClr>
                <a:srgbClr val="888888"/>
              </a:buClr>
              <a:buSzPts val="3339"/>
              <a:buNone/>
              <a:defRPr sz="3339">
                <a:solidFill>
                  <a:srgbClr val="888888"/>
                </a:solidFill>
              </a:defRPr>
            </a:lvl8pPr>
            <a:lvl9pPr indent="-228600" lvl="8" marL="4114800" algn="l">
              <a:lnSpc>
                <a:spcPct val="90000"/>
              </a:lnSpc>
              <a:spcBef>
                <a:spcPts val="1043"/>
              </a:spcBef>
              <a:spcAft>
                <a:spcPts val="0"/>
              </a:spcAft>
              <a:buClr>
                <a:srgbClr val="888888"/>
              </a:buClr>
              <a:buSzPts val="3339"/>
              <a:buNone/>
              <a:defRPr sz="3339">
                <a:solidFill>
                  <a:srgbClr val="888888"/>
                </a:solidFill>
              </a:defRPr>
            </a:lvl9pPr>
          </a:lstStyle>
          <a:p/>
        </p:txBody>
      </p:sp>
      <p:sp>
        <p:nvSpPr>
          <p:cNvPr id="26" name="Google Shape;26;p4"/>
          <p:cNvSpPr txBox="1"/>
          <p:nvPr>
            <p:ph idx="10" type="dt"/>
          </p:nvPr>
        </p:nvSpPr>
        <p:spPr>
          <a:xfrm>
            <a:off x="1311761" y="31531623"/>
            <a:ext cx="4293037" cy="181125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6320304" y="31531623"/>
            <a:ext cx="6439555" cy="18112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13475365" y="31531623"/>
            <a:ext cx="4293037" cy="181125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1311761" y="1811264"/>
            <a:ext cx="16456641" cy="657565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1311761" y="9056283"/>
            <a:ext cx="8109069" cy="215854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087"/>
              </a:spcBef>
              <a:spcAft>
                <a:spcPts val="0"/>
              </a:spcAft>
              <a:buClr>
                <a:schemeClr val="dk1"/>
              </a:buClr>
              <a:buSzPts val="1800"/>
              <a:buChar char="•"/>
              <a:defRPr/>
            </a:lvl1pPr>
            <a:lvl2pPr indent="-342900" lvl="1" marL="914400" algn="l">
              <a:lnSpc>
                <a:spcPct val="90000"/>
              </a:lnSpc>
              <a:spcBef>
                <a:spcPts val="1043"/>
              </a:spcBef>
              <a:spcAft>
                <a:spcPts val="0"/>
              </a:spcAft>
              <a:buClr>
                <a:schemeClr val="dk1"/>
              </a:buClr>
              <a:buSzPts val="1800"/>
              <a:buChar char="•"/>
              <a:defRPr/>
            </a:lvl2pPr>
            <a:lvl3pPr indent="-342900" lvl="2" marL="1371600" algn="l">
              <a:lnSpc>
                <a:spcPct val="90000"/>
              </a:lnSpc>
              <a:spcBef>
                <a:spcPts val="1043"/>
              </a:spcBef>
              <a:spcAft>
                <a:spcPts val="0"/>
              </a:spcAft>
              <a:buClr>
                <a:schemeClr val="dk1"/>
              </a:buClr>
              <a:buSzPts val="1800"/>
              <a:buChar char="•"/>
              <a:defRPr/>
            </a:lvl3pPr>
            <a:lvl4pPr indent="-342900" lvl="3" marL="1828800" algn="l">
              <a:lnSpc>
                <a:spcPct val="90000"/>
              </a:lnSpc>
              <a:spcBef>
                <a:spcPts val="1043"/>
              </a:spcBef>
              <a:spcAft>
                <a:spcPts val="0"/>
              </a:spcAft>
              <a:buClr>
                <a:schemeClr val="dk1"/>
              </a:buClr>
              <a:buSzPts val="1800"/>
              <a:buChar char="•"/>
              <a:defRPr/>
            </a:lvl4pPr>
            <a:lvl5pPr indent="-342900" lvl="4" marL="2286000" algn="l">
              <a:lnSpc>
                <a:spcPct val="90000"/>
              </a:lnSpc>
              <a:spcBef>
                <a:spcPts val="1043"/>
              </a:spcBef>
              <a:spcAft>
                <a:spcPts val="0"/>
              </a:spcAft>
              <a:buClr>
                <a:schemeClr val="dk1"/>
              </a:buClr>
              <a:buSzPts val="1800"/>
              <a:buChar char="•"/>
              <a:defRPr/>
            </a:lvl5pPr>
            <a:lvl6pPr indent="-342900" lvl="5" marL="2743200" algn="l">
              <a:lnSpc>
                <a:spcPct val="90000"/>
              </a:lnSpc>
              <a:spcBef>
                <a:spcPts val="1043"/>
              </a:spcBef>
              <a:spcAft>
                <a:spcPts val="0"/>
              </a:spcAft>
              <a:buClr>
                <a:schemeClr val="dk1"/>
              </a:buClr>
              <a:buSzPts val="1800"/>
              <a:buChar char="•"/>
              <a:defRPr/>
            </a:lvl6pPr>
            <a:lvl7pPr indent="-342900" lvl="6" marL="3200400" algn="l">
              <a:lnSpc>
                <a:spcPct val="90000"/>
              </a:lnSpc>
              <a:spcBef>
                <a:spcPts val="1043"/>
              </a:spcBef>
              <a:spcAft>
                <a:spcPts val="0"/>
              </a:spcAft>
              <a:buClr>
                <a:schemeClr val="dk1"/>
              </a:buClr>
              <a:buSzPts val="1800"/>
              <a:buChar char="•"/>
              <a:defRPr/>
            </a:lvl7pPr>
            <a:lvl8pPr indent="-342900" lvl="7" marL="3657600" algn="l">
              <a:lnSpc>
                <a:spcPct val="90000"/>
              </a:lnSpc>
              <a:spcBef>
                <a:spcPts val="1043"/>
              </a:spcBef>
              <a:spcAft>
                <a:spcPts val="0"/>
              </a:spcAft>
              <a:buClr>
                <a:schemeClr val="dk1"/>
              </a:buClr>
              <a:buSzPts val="1800"/>
              <a:buChar char="•"/>
              <a:defRPr/>
            </a:lvl8pPr>
            <a:lvl9pPr indent="-342900" lvl="8" marL="4114800" algn="l">
              <a:lnSpc>
                <a:spcPct val="90000"/>
              </a:lnSpc>
              <a:spcBef>
                <a:spcPts val="1043"/>
              </a:spcBef>
              <a:spcAft>
                <a:spcPts val="0"/>
              </a:spcAft>
              <a:buClr>
                <a:schemeClr val="dk1"/>
              </a:buClr>
              <a:buSzPts val="1800"/>
              <a:buChar char="•"/>
              <a:defRPr/>
            </a:lvl9pPr>
          </a:lstStyle>
          <a:p/>
        </p:txBody>
      </p:sp>
      <p:sp>
        <p:nvSpPr>
          <p:cNvPr id="32" name="Google Shape;32;p5"/>
          <p:cNvSpPr txBox="1"/>
          <p:nvPr>
            <p:ph idx="2" type="body"/>
          </p:nvPr>
        </p:nvSpPr>
        <p:spPr>
          <a:xfrm>
            <a:off x="9659333" y="9056283"/>
            <a:ext cx="8109069" cy="215854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087"/>
              </a:spcBef>
              <a:spcAft>
                <a:spcPts val="0"/>
              </a:spcAft>
              <a:buClr>
                <a:schemeClr val="dk1"/>
              </a:buClr>
              <a:buSzPts val="1800"/>
              <a:buChar char="•"/>
              <a:defRPr/>
            </a:lvl1pPr>
            <a:lvl2pPr indent="-342900" lvl="1" marL="914400" algn="l">
              <a:lnSpc>
                <a:spcPct val="90000"/>
              </a:lnSpc>
              <a:spcBef>
                <a:spcPts val="1043"/>
              </a:spcBef>
              <a:spcAft>
                <a:spcPts val="0"/>
              </a:spcAft>
              <a:buClr>
                <a:schemeClr val="dk1"/>
              </a:buClr>
              <a:buSzPts val="1800"/>
              <a:buChar char="•"/>
              <a:defRPr/>
            </a:lvl2pPr>
            <a:lvl3pPr indent="-342900" lvl="2" marL="1371600" algn="l">
              <a:lnSpc>
                <a:spcPct val="90000"/>
              </a:lnSpc>
              <a:spcBef>
                <a:spcPts val="1043"/>
              </a:spcBef>
              <a:spcAft>
                <a:spcPts val="0"/>
              </a:spcAft>
              <a:buClr>
                <a:schemeClr val="dk1"/>
              </a:buClr>
              <a:buSzPts val="1800"/>
              <a:buChar char="•"/>
              <a:defRPr/>
            </a:lvl3pPr>
            <a:lvl4pPr indent="-342900" lvl="3" marL="1828800" algn="l">
              <a:lnSpc>
                <a:spcPct val="90000"/>
              </a:lnSpc>
              <a:spcBef>
                <a:spcPts val="1043"/>
              </a:spcBef>
              <a:spcAft>
                <a:spcPts val="0"/>
              </a:spcAft>
              <a:buClr>
                <a:schemeClr val="dk1"/>
              </a:buClr>
              <a:buSzPts val="1800"/>
              <a:buChar char="•"/>
              <a:defRPr/>
            </a:lvl4pPr>
            <a:lvl5pPr indent="-342900" lvl="4" marL="2286000" algn="l">
              <a:lnSpc>
                <a:spcPct val="90000"/>
              </a:lnSpc>
              <a:spcBef>
                <a:spcPts val="1043"/>
              </a:spcBef>
              <a:spcAft>
                <a:spcPts val="0"/>
              </a:spcAft>
              <a:buClr>
                <a:schemeClr val="dk1"/>
              </a:buClr>
              <a:buSzPts val="1800"/>
              <a:buChar char="•"/>
              <a:defRPr/>
            </a:lvl5pPr>
            <a:lvl6pPr indent="-342900" lvl="5" marL="2743200" algn="l">
              <a:lnSpc>
                <a:spcPct val="90000"/>
              </a:lnSpc>
              <a:spcBef>
                <a:spcPts val="1043"/>
              </a:spcBef>
              <a:spcAft>
                <a:spcPts val="0"/>
              </a:spcAft>
              <a:buClr>
                <a:schemeClr val="dk1"/>
              </a:buClr>
              <a:buSzPts val="1800"/>
              <a:buChar char="•"/>
              <a:defRPr/>
            </a:lvl6pPr>
            <a:lvl7pPr indent="-342900" lvl="6" marL="3200400" algn="l">
              <a:lnSpc>
                <a:spcPct val="90000"/>
              </a:lnSpc>
              <a:spcBef>
                <a:spcPts val="1043"/>
              </a:spcBef>
              <a:spcAft>
                <a:spcPts val="0"/>
              </a:spcAft>
              <a:buClr>
                <a:schemeClr val="dk1"/>
              </a:buClr>
              <a:buSzPts val="1800"/>
              <a:buChar char="•"/>
              <a:defRPr/>
            </a:lvl7pPr>
            <a:lvl8pPr indent="-342900" lvl="7" marL="3657600" algn="l">
              <a:lnSpc>
                <a:spcPct val="90000"/>
              </a:lnSpc>
              <a:spcBef>
                <a:spcPts val="1043"/>
              </a:spcBef>
              <a:spcAft>
                <a:spcPts val="0"/>
              </a:spcAft>
              <a:buClr>
                <a:schemeClr val="dk1"/>
              </a:buClr>
              <a:buSzPts val="1800"/>
              <a:buChar char="•"/>
              <a:defRPr/>
            </a:lvl8pPr>
            <a:lvl9pPr indent="-342900" lvl="8" marL="4114800" algn="l">
              <a:lnSpc>
                <a:spcPct val="90000"/>
              </a:lnSpc>
              <a:spcBef>
                <a:spcPts val="1043"/>
              </a:spcBef>
              <a:spcAft>
                <a:spcPts val="0"/>
              </a:spcAft>
              <a:buClr>
                <a:schemeClr val="dk1"/>
              </a:buClr>
              <a:buSzPts val="1800"/>
              <a:buChar char="•"/>
              <a:defRPr/>
            </a:lvl9pPr>
          </a:lstStyle>
          <a:p/>
        </p:txBody>
      </p:sp>
      <p:sp>
        <p:nvSpPr>
          <p:cNvPr id="33" name="Google Shape;33;p5"/>
          <p:cNvSpPr txBox="1"/>
          <p:nvPr>
            <p:ph idx="10" type="dt"/>
          </p:nvPr>
        </p:nvSpPr>
        <p:spPr>
          <a:xfrm>
            <a:off x="1311761" y="31531623"/>
            <a:ext cx="4293037" cy="181125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6320304" y="31531623"/>
            <a:ext cx="6439555" cy="18112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13475365" y="31531623"/>
            <a:ext cx="4293037" cy="181125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1314246" y="1811264"/>
            <a:ext cx="16456641" cy="657565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1314248" y="8339658"/>
            <a:ext cx="8071802" cy="408713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087"/>
              </a:spcBef>
              <a:spcAft>
                <a:spcPts val="0"/>
              </a:spcAft>
              <a:buClr>
                <a:schemeClr val="dk1"/>
              </a:buClr>
              <a:buSzPts val="5008"/>
              <a:buNone/>
              <a:defRPr b="1" sz="5008"/>
            </a:lvl1pPr>
            <a:lvl2pPr indent="-228600" lvl="1" marL="914400" algn="l">
              <a:lnSpc>
                <a:spcPct val="90000"/>
              </a:lnSpc>
              <a:spcBef>
                <a:spcPts val="1043"/>
              </a:spcBef>
              <a:spcAft>
                <a:spcPts val="0"/>
              </a:spcAft>
              <a:buClr>
                <a:schemeClr val="dk1"/>
              </a:buClr>
              <a:buSzPts val="4173"/>
              <a:buNone/>
              <a:defRPr b="1" sz="4173"/>
            </a:lvl2pPr>
            <a:lvl3pPr indent="-228600" lvl="2" marL="1371600" algn="l">
              <a:lnSpc>
                <a:spcPct val="90000"/>
              </a:lnSpc>
              <a:spcBef>
                <a:spcPts val="1043"/>
              </a:spcBef>
              <a:spcAft>
                <a:spcPts val="0"/>
              </a:spcAft>
              <a:buClr>
                <a:schemeClr val="dk1"/>
              </a:buClr>
              <a:buSzPts val="3756"/>
              <a:buNone/>
              <a:defRPr b="1" sz="3756"/>
            </a:lvl3pPr>
            <a:lvl4pPr indent="-228600" lvl="3" marL="1828800" algn="l">
              <a:lnSpc>
                <a:spcPct val="90000"/>
              </a:lnSpc>
              <a:spcBef>
                <a:spcPts val="1043"/>
              </a:spcBef>
              <a:spcAft>
                <a:spcPts val="0"/>
              </a:spcAft>
              <a:buClr>
                <a:schemeClr val="dk1"/>
              </a:buClr>
              <a:buSzPts val="3339"/>
              <a:buNone/>
              <a:defRPr b="1" sz="3339"/>
            </a:lvl4pPr>
            <a:lvl5pPr indent="-228600" lvl="4" marL="2286000" algn="l">
              <a:lnSpc>
                <a:spcPct val="90000"/>
              </a:lnSpc>
              <a:spcBef>
                <a:spcPts val="1043"/>
              </a:spcBef>
              <a:spcAft>
                <a:spcPts val="0"/>
              </a:spcAft>
              <a:buClr>
                <a:schemeClr val="dk1"/>
              </a:buClr>
              <a:buSzPts val="3339"/>
              <a:buNone/>
              <a:defRPr b="1" sz="3339"/>
            </a:lvl5pPr>
            <a:lvl6pPr indent="-228600" lvl="5" marL="2743200" algn="l">
              <a:lnSpc>
                <a:spcPct val="90000"/>
              </a:lnSpc>
              <a:spcBef>
                <a:spcPts val="1043"/>
              </a:spcBef>
              <a:spcAft>
                <a:spcPts val="0"/>
              </a:spcAft>
              <a:buClr>
                <a:schemeClr val="dk1"/>
              </a:buClr>
              <a:buSzPts val="3339"/>
              <a:buNone/>
              <a:defRPr b="1" sz="3339"/>
            </a:lvl6pPr>
            <a:lvl7pPr indent="-228600" lvl="6" marL="3200400" algn="l">
              <a:lnSpc>
                <a:spcPct val="90000"/>
              </a:lnSpc>
              <a:spcBef>
                <a:spcPts val="1043"/>
              </a:spcBef>
              <a:spcAft>
                <a:spcPts val="0"/>
              </a:spcAft>
              <a:buClr>
                <a:schemeClr val="dk1"/>
              </a:buClr>
              <a:buSzPts val="3339"/>
              <a:buNone/>
              <a:defRPr b="1" sz="3339"/>
            </a:lvl7pPr>
            <a:lvl8pPr indent="-228600" lvl="7" marL="3657600" algn="l">
              <a:lnSpc>
                <a:spcPct val="90000"/>
              </a:lnSpc>
              <a:spcBef>
                <a:spcPts val="1043"/>
              </a:spcBef>
              <a:spcAft>
                <a:spcPts val="0"/>
              </a:spcAft>
              <a:buClr>
                <a:schemeClr val="dk1"/>
              </a:buClr>
              <a:buSzPts val="3339"/>
              <a:buNone/>
              <a:defRPr b="1" sz="3339"/>
            </a:lvl8pPr>
            <a:lvl9pPr indent="-228600" lvl="8" marL="4114800" algn="l">
              <a:lnSpc>
                <a:spcPct val="90000"/>
              </a:lnSpc>
              <a:spcBef>
                <a:spcPts val="1043"/>
              </a:spcBef>
              <a:spcAft>
                <a:spcPts val="0"/>
              </a:spcAft>
              <a:buClr>
                <a:schemeClr val="dk1"/>
              </a:buClr>
              <a:buSzPts val="3339"/>
              <a:buNone/>
              <a:defRPr b="1" sz="3339"/>
            </a:lvl9pPr>
          </a:lstStyle>
          <a:p/>
        </p:txBody>
      </p:sp>
      <p:sp>
        <p:nvSpPr>
          <p:cNvPr id="39" name="Google Shape;39;p6"/>
          <p:cNvSpPr txBox="1"/>
          <p:nvPr>
            <p:ph idx="2" type="body"/>
          </p:nvPr>
        </p:nvSpPr>
        <p:spPr>
          <a:xfrm>
            <a:off x="1314248" y="12426795"/>
            <a:ext cx="8071802" cy="182779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087"/>
              </a:spcBef>
              <a:spcAft>
                <a:spcPts val="0"/>
              </a:spcAft>
              <a:buClr>
                <a:schemeClr val="dk1"/>
              </a:buClr>
              <a:buSzPts val="1800"/>
              <a:buChar char="•"/>
              <a:defRPr/>
            </a:lvl1pPr>
            <a:lvl2pPr indent="-342900" lvl="1" marL="914400" algn="l">
              <a:lnSpc>
                <a:spcPct val="90000"/>
              </a:lnSpc>
              <a:spcBef>
                <a:spcPts val="1043"/>
              </a:spcBef>
              <a:spcAft>
                <a:spcPts val="0"/>
              </a:spcAft>
              <a:buClr>
                <a:schemeClr val="dk1"/>
              </a:buClr>
              <a:buSzPts val="1800"/>
              <a:buChar char="•"/>
              <a:defRPr/>
            </a:lvl2pPr>
            <a:lvl3pPr indent="-342900" lvl="2" marL="1371600" algn="l">
              <a:lnSpc>
                <a:spcPct val="90000"/>
              </a:lnSpc>
              <a:spcBef>
                <a:spcPts val="1043"/>
              </a:spcBef>
              <a:spcAft>
                <a:spcPts val="0"/>
              </a:spcAft>
              <a:buClr>
                <a:schemeClr val="dk1"/>
              </a:buClr>
              <a:buSzPts val="1800"/>
              <a:buChar char="•"/>
              <a:defRPr/>
            </a:lvl3pPr>
            <a:lvl4pPr indent="-342900" lvl="3" marL="1828800" algn="l">
              <a:lnSpc>
                <a:spcPct val="90000"/>
              </a:lnSpc>
              <a:spcBef>
                <a:spcPts val="1043"/>
              </a:spcBef>
              <a:spcAft>
                <a:spcPts val="0"/>
              </a:spcAft>
              <a:buClr>
                <a:schemeClr val="dk1"/>
              </a:buClr>
              <a:buSzPts val="1800"/>
              <a:buChar char="•"/>
              <a:defRPr/>
            </a:lvl4pPr>
            <a:lvl5pPr indent="-342900" lvl="4" marL="2286000" algn="l">
              <a:lnSpc>
                <a:spcPct val="90000"/>
              </a:lnSpc>
              <a:spcBef>
                <a:spcPts val="1043"/>
              </a:spcBef>
              <a:spcAft>
                <a:spcPts val="0"/>
              </a:spcAft>
              <a:buClr>
                <a:schemeClr val="dk1"/>
              </a:buClr>
              <a:buSzPts val="1800"/>
              <a:buChar char="•"/>
              <a:defRPr/>
            </a:lvl5pPr>
            <a:lvl6pPr indent="-342900" lvl="5" marL="2743200" algn="l">
              <a:lnSpc>
                <a:spcPct val="90000"/>
              </a:lnSpc>
              <a:spcBef>
                <a:spcPts val="1043"/>
              </a:spcBef>
              <a:spcAft>
                <a:spcPts val="0"/>
              </a:spcAft>
              <a:buClr>
                <a:schemeClr val="dk1"/>
              </a:buClr>
              <a:buSzPts val="1800"/>
              <a:buChar char="•"/>
              <a:defRPr/>
            </a:lvl6pPr>
            <a:lvl7pPr indent="-342900" lvl="6" marL="3200400" algn="l">
              <a:lnSpc>
                <a:spcPct val="90000"/>
              </a:lnSpc>
              <a:spcBef>
                <a:spcPts val="1043"/>
              </a:spcBef>
              <a:spcAft>
                <a:spcPts val="0"/>
              </a:spcAft>
              <a:buClr>
                <a:schemeClr val="dk1"/>
              </a:buClr>
              <a:buSzPts val="1800"/>
              <a:buChar char="•"/>
              <a:defRPr/>
            </a:lvl7pPr>
            <a:lvl8pPr indent="-342900" lvl="7" marL="3657600" algn="l">
              <a:lnSpc>
                <a:spcPct val="90000"/>
              </a:lnSpc>
              <a:spcBef>
                <a:spcPts val="1043"/>
              </a:spcBef>
              <a:spcAft>
                <a:spcPts val="0"/>
              </a:spcAft>
              <a:buClr>
                <a:schemeClr val="dk1"/>
              </a:buClr>
              <a:buSzPts val="1800"/>
              <a:buChar char="•"/>
              <a:defRPr/>
            </a:lvl8pPr>
            <a:lvl9pPr indent="-342900" lvl="8" marL="4114800" algn="l">
              <a:lnSpc>
                <a:spcPct val="90000"/>
              </a:lnSpc>
              <a:spcBef>
                <a:spcPts val="1043"/>
              </a:spcBef>
              <a:spcAft>
                <a:spcPts val="0"/>
              </a:spcAft>
              <a:buClr>
                <a:schemeClr val="dk1"/>
              </a:buClr>
              <a:buSzPts val="1800"/>
              <a:buChar char="•"/>
              <a:defRPr/>
            </a:lvl9pPr>
          </a:lstStyle>
          <a:p/>
        </p:txBody>
      </p:sp>
      <p:sp>
        <p:nvSpPr>
          <p:cNvPr id="40" name="Google Shape;40;p6"/>
          <p:cNvSpPr txBox="1"/>
          <p:nvPr>
            <p:ph idx="3" type="body"/>
          </p:nvPr>
        </p:nvSpPr>
        <p:spPr>
          <a:xfrm>
            <a:off x="9659334" y="8339658"/>
            <a:ext cx="8111554" cy="408713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087"/>
              </a:spcBef>
              <a:spcAft>
                <a:spcPts val="0"/>
              </a:spcAft>
              <a:buClr>
                <a:schemeClr val="dk1"/>
              </a:buClr>
              <a:buSzPts val="5008"/>
              <a:buNone/>
              <a:defRPr b="1" sz="5008"/>
            </a:lvl1pPr>
            <a:lvl2pPr indent="-228600" lvl="1" marL="914400" algn="l">
              <a:lnSpc>
                <a:spcPct val="90000"/>
              </a:lnSpc>
              <a:spcBef>
                <a:spcPts val="1043"/>
              </a:spcBef>
              <a:spcAft>
                <a:spcPts val="0"/>
              </a:spcAft>
              <a:buClr>
                <a:schemeClr val="dk1"/>
              </a:buClr>
              <a:buSzPts val="4173"/>
              <a:buNone/>
              <a:defRPr b="1" sz="4173"/>
            </a:lvl2pPr>
            <a:lvl3pPr indent="-228600" lvl="2" marL="1371600" algn="l">
              <a:lnSpc>
                <a:spcPct val="90000"/>
              </a:lnSpc>
              <a:spcBef>
                <a:spcPts val="1043"/>
              </a:spcBef>
              <a:spcAft>
                <a:spcPts val="0"/>
              </a:spcAft>
              <a:buClr>
                <a:schemeClr val="dk1"/>
              </a:buClr>
              <a:buSzPts val="3756"/>
              <a:buNone/>
              <a:defRPr b="1" sz="3756"/>
            </a:lvl3pPr>
            <a:lvl4pPr indent="-228600" lvl="3" marL="1828800" algn="l">
              <a:lnSpc>
                <a:spcPct val="90000"/>
              </a:lnSpc>
              <a:spcBef>
                <a:spcPts val="1043"/>
              </a:spcBef>
              <a:spcAft>
                <a:spcPts val="0"/>
              </a:spcAft>
              <a:buClr>
                <a:schemeClr val="dk1"/>
              </a:buClr>
              <a:buSzPts val="3339"/>
              <a:buNone/>
              <a:defRPr b="1" sz="3339"/>
            </a:lvl4pPr>
            <a:lvl5pPr indent="-228600" lvl="4" marL="2286000" algn="l">
              <a:lnSpc>
                <a:spcPct val="90000"/>
              </a:lnSpc>
              <a:spcBef>
                <a:spcPts val="1043"/>
              </a:spcBef>
              <a:spcAft>
                <a:spcPts val="0"/>
              </a:spcAft>
              <a:buClr>
                <a:schemeClr val="dk1"/>
              </a:buClr>
              <a:buSzPts val="3339"/>
              <a:buNone/>
              <a:defRPr b="1" sz="3339"/>
            </a:lvl5pPr>
            <a:lvl6pPr indent="-228600" lvl="5" marL="2743200" algn="l">
              <a:lnSpc>
                <a:spcPct val="90000"/>
              </a:lnSpc>
              <a:spcBef>
                <a:spcPts val="1043"/>
              </a:spcBef>
              <a:spcAft>
                <a:spcPts val="0"/>
              </a:spcAft>
              <a:buClr>
                <a:schemeClr val="dk1"/>
              </a:buClr>
              <a:buSzPts val="3339"/>
              <a:buNone/>
              <a:defRPr b="1" sz="3339"/>
            </a:lvl6pPr>
            <a:lvl7pPr indent="-228600" lvl="6" marL="3200400" algn="l">
              <a:lnSpc>
                <a:spcPct val="90000"/>
              </a:lnSpc>
              <a:spcBef>
                <a:spcPts val="1043"/>
              </a:spcBef>
              <a:spcAft>
                <a:spcPts val="0"/>
              </a:spcAft>
              <a:buClr>
                <a:schemeClr val="dk1"/>
              </a:buClr>
              <a:buSzPts val="3339"/>
              <a:buNone/>
              <a:defRPr b="1" sz="3339"/>
            </a:lvl7pPr>
            <a:lvl8pPr indent="-228600" lvl="7" marL="3657600" algn="l">
              <a:lnSpc>
                <a:spcPct val="90000"/>
              </a:lnSpc>
              <a:spcBef>
                <a:spcPts val="1043"/>
              </a:spcBef>
              <a:spcAft>
                <a:spcPts val="0"/>
              </a:spcAft>
              <a:buClr>
                <a:schemeClr val="dk1"/>
              </a:buClr>
              <a:buSzPts val="3339"/>
              <a:buNone/>
              <a:defRPr b="1" sz="3339"/>
            </a:lvl8pPr>
            <a:lvl9pPr indent="-228600" lvl="8" marL="4114800" algn="l">
              <a:lnSpc>
                <a:spcPct val="90000"/>
              </a:lnSpc>
              <a:spcBef>
                <a:spcPts val="1043"/>
              </a:spcBef>
              <a:spcAft>
                <a:spcPts val="0"/>
              </a:spcAft>
              <a:buClr>
                <a:schemeClr val="dk1"/>
              </a:buClr>
              <a:buSzPts val="3339"/>
              <a:buNone/>
              <a:defRPr b="1" sz="3339"/>
            </a:lvl9pPr>
          </a:lstStyle>
          <a:p/>
        </p:txBody>
      </p:sp>
      <p:sp>
        <p:nvSpPr>
          <p:cNvPr id="41" name="Google Shape;41;p6"/>
          <p:cNvSpPr txBox="1"/>
          <p:nvPr>
            <p:ph idx="4" type="body"/>
          </p:nvPr>
        </p:nvSpPr>
        <p:spPr>
          <a:xfrm>
            <a:off x="9659334" y="12426795"/>
            <a:ext cx="8111554" cy="182779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087"/>
              </a:spcBef>
              <a:spcAft>
                <a:spcPts val="0"/>
              </a:spcAft>
              <a:buClr>
                <a:schemeClr val="dk1"/>
              </a:buClr>
              <a:buSzPts val="1800"/>
              <a:buChar char="•"/>
              <a:defRPr/>
            </a:lvl1pPr>
            <a:lvl2pPr indent="-342900" lvl="1" marL="914400" algn="l">
              <a:lnSpc>
                <a:spcPct val="90000"/>
              </a:lnSpc>
              <a:spcBef>
                <a:spcPts val="1043"/>
              </a:spcBef>
              <a:spcAft>
                <a:spcPts val="0"/>
              </a:spcAft>
              <a:buClr>
                <a:schemeClr val="dk1"/>
              </a:buClr>
              <a:buSzPts val="1800"/>
              <a:buChar char="•"/>
              <a:defRPr/>
            </a:lvl2pPr>
            <a:lvl3pPr indent="-342900" lvl="2" marL="1371600" algn="l">
              <a:lnSpc>
                <a:spcPct val="90000"/>
              </a:lnSpc>
              <a:spcBef>
                <a:spcPts val="1043"/>
              </a:spcBef>
              <a:spcAft>
                <a:spcPts val="0"/>
              </a:spcAft>
              <a:buClr>
                <a:schemeClr val="dk1"/>
              </a:buClr>
              <a:buSzPts val="1800"/>
              <a:buChar char="•"/>
              <a:defRPr/>
            </a:lvl3pPr>
            <a:lvl4pPr indent="-342900" lvl="3" marL="1828800" algn="l">
              <a:lnSpc>
                <a:spcPct val="90000"/>
              </a:lnSpc>
              <a:spcBef>
                <a:spcPts val="1043"/>
              </a:spcBef>
              <a:spcAft>
                <a:spcPts val="0"/>
              </a:spcAft>
              <a:buClr>
                <a:schemeClr val="dk1"/>
              </a:buClr>
              <a:buSzPts val="1800"/>
              <a:buChar char="•"/>
              <a:defRPr/>
            </a:lvl4pPr>
            <a:lvl5pPr indent="-342900" lvl="4" marL="2286000" algn="l">
              <a:lnSpc>
                <a:spcPct val="90000"/>
              </a:lnSpc>
              <a:spcBef>
                <a:spcPts val="1043"/>
              </a:spcBef>
              <a:spcAft>
                <a:spcPts val="0"/>
              </a:spcAft>
              <a:buClr>
                <a:schemeClr val="dk1"/>
              </a:buClr>
              <a:buSzPts val="1800"/>
              <a:buChar char="•"/>
              <a:defRPr/>
            </a:lvl5pPr>
            <a:lvl6pPr indent="-342900" lvl="5" marL="2743200" algn="l">
              <a:lnSpc>
                <a:spcPct val="90000"/>
              </a:lnSpc>
              <a:spcBef>
                <a:spcPts val="1043"/>
              </a:spcBef>
              <a:spcAft>
                <a:spcPts val="0"/>
              </a:spcAft>
              <a:buClr>
                <a:schemeClr val="dk1"/>
              </a:buClr>
              <a:buSzPts val="1800"/>
              <a:buChar char="•"/>
              <a:defRPr/>
            </a:lvl6pPr>
            <a:lvl7pPr indent="-342900" lvl="6" marL="3200400" algn="l">
              <a:lnSpc>
                <a:spcPct val="90000"/>
              </a:lnSpc>
              <a:spcBef>
                <a:spcPts val="1043"/>
              </a:spcBef>
              <a:spcAft>
                <a:spcPts val="0"/>
              </a:spcAft>
              <a:buClr>
                <a:schemeClr val="dk1"/>
              </a:buClr>
              <a:buSzPts val="1800"/>
              <a:buChar char="•"/>
              <a:defRPr/>
            </a:lvl7pPr>
            <a:lvl8pPr indent="-342900" lvl="7" marL="3657600" algn="l">
              <a:lnSpc>
                <a:spcPct val="90000"/>
              </a:lnSpc>
              <a:spcBef>
                <a:spcPts val="1043"/>
              </a:spcBef>
              <a:spcAft>
                <a:spcPts val="0"/>
              </a:spcAft>
              <a:buClr>
                <a:schemeClr val="dk1"/>
              </a:buClr>
              <a:buSzPts val="1800"/>
              <a:buChar char="•"/>
              <a:defRPr/>
            </a:lvl8pPr>
            <a:lvl9pPr indent="-342900" lvl="8" marL="4114800" algn="l">
              <a:lnSpc>
                <a:spcPct val="90000"/>
              </a:lnSpc>
              <a:spcBef>
                <a:spcPts val="1043"/>
              </a:spcBef>
              <a:spcAft>
                <a:spcPts val="0"/>
              </a:spcAft>
              <a:buClr>
                <a:schemeClr val="dk1"/>
              </a:buClr>
              <a:buSzPts val="1800"/>
              <a:buChar char="•"/>
              <a:defRPr/>
            </a:lvl9pPr>
          </a:lstStyle>
          <a:p/>
        </p:txBody>
      </p:sp>
      <p:sp>
        <p:nvSpPr>
          <p:cNvPr id="42" name="Google Shape;42;p6"/>
          <p:cNvSpPr txBox="1"/>
          <p:nvPr>
            <p:ph idx="10" type="dt"/>
          </p:nvPr>
        </p:nvSpPr>
        <p:spPr>
          <a:xfrm>
            <a:off x="1311761" y="31531623"/>
            <a:ext cx="4293037" cy="181125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6320304" y="31531623"/>
            <a:ext cx="6439555" cy="18112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13475365" y="31531623"/>
            <a:ext cx="4293037" cy="181125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1311761" y="1811264"/>
            <a:ext cx="16456641" cy="657565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1311761" y="31531623"/>
            <a:ext cx="4293037" cy="181125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6320304" y="31531623"/>
            <a:ext cx="6439555" cy="18112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13475365" y="31531623"/>
            <a:ext cx="4293037" cy="181125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1311761" y="31531623"/>
            <a:ext cx="4293037" cy="181125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6320304" y="31531623"/>
            <a:ext cx="6439555" cy="18112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13475365" y="31531623"/>
            <a:ext cx="4293037" cy="181125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1314246" y="2268008"/>
            <a:ext cx="6153849" cy="793802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677"/>
              <a:buFont typeface="Calibri"/>
              <a:buNone/>
              <a:defRPr sz="667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8111554" y="4898275"/>
            <a:ext cx="9659333" cy="24176339"/>
          </a:xfrm>
          <a:prstGeom prst="rect">
            <a:avLst/>
          </a:prstGeom>
          <a:noFill/>
          <a:ln>
            <a:noFill/>
          </a:ln>
        </p:spPr>
        <p:txBody>
          <a:bodyPr anchorCtr="0" anchor="t" bIns="45700" lIns="91425" spcFirstLastPara="1" rIns="91425" wrap="square" tIns="45700">
            <a:normAutofit/>
          </a:bodyPr>
          <a:lstStyle>
            <a:lvl1pPr indent="-652589" lvl="0" marL="457200" algn="l">
              <a:lnSpc>
                <a:spcPct val="90000"/>
              </a:lnSpc>
              <a:spcBef>
                <a:spcPts val="2087"/>
              </a:spcBef>
              <a:spcAft>
                <a:spcPts val="0"/>
              </a:spcAft>
              <a:buClr>
                <a:schemeClr val="dk1"/>
              </a:buClr>
              <a:buSzPts val="6677"/>
              <a:buChar char="•"/>
              <a:defRPr sz="6676"/>
            </a:lvl1pPr>
            <a:lvl2pPr indent="-599567" lvl="1" marL="914400" algn="l">
              <a:lnSpc>
                <a:spcPct val="90000"/>
              </a:lnSpc>
              <a:spcBef>
                <a:spcPts val="1043"/>
              </a:spcBef>
              <a:spcAft>
                <a:spcPts val="0"/>
              </a:spcAft>
              <a:buClr>
                <a:schemeClr val="dk1"/>
              </a:buClr>
              <a:buSzPts val="5842"/>
              <a:buChar char="•"/>
              <a:defRPr sz="5842"/>
            </a:lvl2pPr>
            <a:lvl3pPr indent="-546608" lvl="2" marL="1371600" algn="l">
              <a:lnSpc>
                <a:spcPct val="90000"/>
              </a:lnSpc>
              <a:spcBef>
                <a:spcPts val="1043"/>
              </a:spcBef>
              <a:spcAft>
                <a:spcPts val="0"/>
              </a:spcAft>
              <a:buClr>
                <a:schemeClr val="dk1"/>
              </a:buClr>
              <a:buSzPts val="5008"/>
              <a:buChar char="•"/>
              <a:defRPr sz="5008"/>
            </a:lvl3pPr>
            <a:lvl4pPr indent="-493585" lvl="3" marL="1828800" algn="l">
              <a:lnSpc>
                <a:spcPct val="90000"/>
              </a:lnSpc>
              <a:spcBef>
                <a:spcPts val="1043"/>
              </a:spcBef>
              <a:spcAft>
                <a:spcPts val="0"/>
              </a:spcAft>
              <a:buClr>
                <a:schemeClr val="dk1"/>
              </a:buClr>
              <a:buSzPts val="4173"/>
              <a:buChar char="•"/>
              <a:defRPr sz="4173"/>
            </a:lvl4pPr>
            <a:lvl5pPr indent="-493585" lvl="4" marL="2286000" algn="l">
              <a:lnSpc>
                <a:spcPct val="90000"/>
              </a:lnSpc>
              <a:spcBef>
                <a:spcPts val="1043"/>
              </a:spcBef>
              <a:spcAft>
                <a:spcPts val="0"/>
              </a:spcAft>
              <a:buClr>
                <a:schemeClr val="dk1"/>
              </a:buClr>
              <a:buSzPts val="4173"/>
              <a:buChar char="•"/>
              <a:defRPr sz="4173"/>
            </a:lvl5pPr>
            <a:lvl6pPr indent="-493585" lvl="5" marL="2743200" algn="l">
              <a:lnSpc>
                <a:spcPct val="90000"/>
              </a:lnSpc>
              <a:spcBef>
                <a:spcPts val="1043"/>
              </a:spcBef>
              <a:spcAft>
                <a:spcPts val="0"/>
              </a:spcAft>
              <a:buClr>
                <a:schemeClr val="dk1"/>
              </a:buClr>
              <a:buSzPts val="4173"/>
              <a:buChar char="•"/>
              <a:defRPr sz="4173"/>
            </a:lvl6pPr>
            <a:lvl7pPr indent="-493585" lvl="6" marL="3200400" algn="l">
              <a:lnSpc>
                <a:spcPct val="90000"/>
              </a:lnSpc>
              <a:spcBef>
                <a:spcPts val="1043"/>
              </a:spcBef>
              <a:spcAft>
                <a:spcPts val="0"/>
              </a:spcAft>
              <a:buClr>
                <a:schemeClr val="dk1"/>
              </a:buClr>
              <a:buSzPts val="4173"/>
              <a:buChar char="•"/>
              <a:defRPr sz="4173"/>
            </a:lvl7pPr>
            <a:lvl8pPr indent="-493585" lvl="7" marL="3657600" algn="l">
              <a:lnSpc>
                <a:spcPct val="90000"/>
              </a:lnSpc>
              <a:spcBef>
                <a:spcPts val="1043"/>
              </a:spcBef>
              <a:spcAft>
                <a:spcPts val="0"/>
              </a:spcAft>
              <a:buClr>
                <a:schemeClr val="dk1"/>
              </a:buClr>
              <a:buSzPts val="4173"/>
              <a:buChar char="•"/>
              <a:defRPr sz="4173"/>
            </a:lvl8pPr>
            <a:lvl9pPr indent="-493585" lvl="8" marL="4114800" algn="l">
              <a:lnSpc>
                <a:spcPct val="90000"/>
              </a:lnSpc>
              <a:spcBef>
                <a:spcPts val="1043"/>
              </a:spcBef>
              <a:spcAft>
                <a:spcPts val="0"/>
              </a:spcAft>
              <a:buClr>
                <a:schemeClr val="dk1"/>
              </a:buClr>
              <a:buSzPts val="4173"/>
              <a:buChar char="•"/>
              <a:defRPr sz="4173"/>
            </a:lvl9pPr>
          </a:lstStyle>
          <a:p/>
        </p:txBody>
      </p:sp>
      <p:sp>
        <p:nvSpPr>
          <p:cNvPr id="57" name="Google Shape;57;p9"/>
          <p:cNvSpPr txBox="1"/>
          <p:nvPr>
            <p:ph idx="2" type="body"/>
          </p:nvPr>
        </p:nvSpPr>
        <p:spPr>
          <a:xfrm>
            <a:off x="1314246" y="10206037"/>
            <a:ext cx="6153849" cy="189079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087"/>
              </a:spcBef>
              <a:spcAft>
                <a:spcPts val="0"/>
              </a:spcAft>
              <a:buClr>
                <a:schemeClr val="dk1"/>
              </a:buClr>
              <a:buSzPts val="3339"/>
              <a:buNone/>
              <a:defRPr sz="3339"/>
            </a:lvl1pPr>
            <a:lvl2pPr indent="-228600" lvl="1" marL="914400" algn="l">
              <a:lnSpc>
                <a:spcPct val="90000"/>
              </a:lnSpc>
              <a:spcBef>
                <a:spcPts val="1043"/>
              </a:spcBef>
              <a:spcAft>
                <a:spcPts val="0"/>
              </a:spcAft>
              <a:buClr>
                <a:schemeClr val="dk1"/>
              </a:buClr>
              <a:buSzPts val="2921"/>
              <a:buNone/>
              <a:defRPr sz="2921"/>
            </a:lvl2pPr>
            <a:lvl3pPr indent="-228600" lvl="2" marL="1371600" algn="l">
              <a:lnSpc>
                <a:spcPct val="90000"/>
              </a:lnSpc>
              <a:spcBef>
                <a:spcPts val="1043"/>
              </a:spcBef>
              <a:spcAft>
                <a:spcPts val="0"/>
              </a:spcAft>
              <a:buClr>
                <a:schemeClr val="dk1"/>
              </a:buClr>
              <a:buSzPts val="2504"/>
              <a:buNone/>
              <a:defRPr sz="2504"/>
            </a:lvl3pPr>
            <a:lvl4pPr indent="-228600" lvl="3" marL="1828800" algn="l">
              <a:lnSpc>
                <a:spcPct val="90000"/>
              </a:lnSpc>
              <a:spcBef>
                <a:spcPts val="1043"/>
              </a:spcBef>
              <a:spcAft>
                <a:spcPts val="0"/>
              </a:spcAft>
              <a:buClr>
                <a:schemeClr val="dk1"/>
              </a:buClr>
              <a:buSzPts val="2087"/>
              <a:buNone/>
              <a:defRPr sz="2087"/>
            </a:lvl4pPr>
            <a:lvl5pPr indent="-228600" lvl="4" marL="2286000" algn="l">
              <a:lnSpc>
                <a:spcPct val="90000"/>
              </a:lnSpc>
              <a:spcBef>
                <a:spcPts val="1043"/>
              </a:spcBef>
              <a:spcAft>
                <a:spcPts val="0"/>
              </a:spcAft>
              <a:buClr>
                <a:schemeClr val="dk1"/>
              </a:buClr>
              <a:buSzPts val="2087"/>
              <a:buNone/>
              <a:defRPr sz="2087"/>
            </a:lvl5pPr>
            <a:lvl6pPr indent="-228600" lvl="5" marL="2743200" algn="l">
              <a:lnSpc>
                <a:spcPct val="90000"/>
              </a:lnSpc>
              <a:spcBef>
                <a:spcPts val="1043"/>
              </a:spcBef>
              <a:spcAft>
                <a:spcPts val="0"/>
              </a:spcAft>
              <a:buClr>
                <a:schemeClr val="dk1"/>
              </a:buClr>
              <a:buSzPts val="2087"/>
              <a:buNone/>
              <a:defRPr sz="2087"/>
            </a:lvl6pPr>
            <a:lvl7pPr indent="-228600" lvl="6" marL="3200400" algn="l">
              <a:lnSpc>
                <a:spcPct val="90000"/>
              </a:lnSpc>
              <a:spcBef>
                <a:spcPts val="1043"/>
              </a:spcBef>
              <a:spcAft>
                <a:spcPts val="0"/>
              </a:spcAft>
              <a:buClr>
                <a:schemeClr val="dk1"/>
              </a:buClr>
              <a:buSzPts val="2087"/>
              <a:buNone/>
              <a:defRPr sz="2087"/>
            </a:lvl7pPr>
            <a:lvl8pPr indent="-228600" lvl="7" marL="3657600" algn="l">
              <a:lnSpc>
                <a:spcPct val="90000"/>
              </a:lnSpc>
              <a:spcBef>
                <a:spcPts val="1043"/>
              </a:spcBef>
              <a:spcAft>
                <a:spcPts val="0"/>
              </a:spcAft>
              <a:buClr>
                <a:schemeClr val="dk1"/>
              </a:buClr>
              <a:buSzPts val="2087"/>
              <a:buNone/>
              <a:defRPr sz="2087"/>
            </a:lvl8pPr>
            <a:lvl9pPr indent="-228600" lvl="8" marL="4114800" algn="l">
              <a:lnSpc>
                <a:spcPct val="90000"/>
              </a:lnSpc>
              <a:spcBef>
                <a:spcPts val="1043"/>
              </a:spcBef>
              <a:spcAft>
                <a:spcPts val="0"/>
              </a:spcAft>
              <a:buClr>
                <a:schemeClr val="dk1"/>
              </a:buClr>
              <a:buSzPts val="2087"/>
              <a:buNone/>
              <a:defRPr sz="2087"/>
            </a:lvl9pPr>
          </a:lstStyle>
          <a:p/>
        </p:txBody>
      </p:sp>
      <p:sp>
        <p:nvSpPr>
          <p:cNvPr id="58" name="Google Shape;58;p9"/>
          <p:cNvSpPr txBox="1"/>
          <p:nvPr>
            <p:ph idx="10" type="dt"/>
          </p:nvPr>
        </p:nvSpPr>
        <p:spPr>
          <a:xfrm>
            <a:off x="1311761" y="31531623"/>
            <a:ext cx="4293037" cy="181125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6320304" y="31531623"/>
            <a:ext cx="6439555" cy="18112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13475365" y="31531623"/>
            <a:ext cx="4293037" cy="181125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314246" y="2268008"/>
            <a:ext cx="6153849" cy="793802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677"/>
              <a:buFont typeface="Calibri"/>
              <a:buNone/>
              <a:defRPr sz="667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8111554" y="4898275"/>
            <a:ext cx="9659333" cy="24176339"/>
          </a:xfrm>
          <a:prstGeom prst="rect">
            <a:avLst/>
          </a:prstGeom>
          <a:noFill/>
          <a:ln>
            <a:noFill/>
          </a:ln>
        </p:spPr>
      </p:sp>
      <p:sp>
        <p:nvSpPr>
          <p:cNvPr id="64" name="Google Shape;64;p10"/>
          <p:cNvSpPr txBox="1"/>
          <p:nvPr>
            <p:ph idx="1" type="body"/>
          </p:nvPr>
        </p:nvSpPr>
        <p:spPr>
          <a:xfrm>
            <a:off x="1314246" y="10206037"/>
            <a:ext cx="6153849" cy="189079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087"/>
              </a:spcBef>
              <a:spcAft>
                <a:spcPts val="0"/>
              </a:spcAft>
              <a:buClr>
                <a:schemeClr val="dk1"/>
              </a:buClr>
              <a:buSzPts val="3339"/>
              <a:buNone/>
              <a:defRPr sz="3339"/>
            </a:lvl1pPr>
            <a:lvl2pPr indent="-228600" lvl="1" marL="914400" algn="l">
              <a:lnSpc>
                <a:spcPct val="90000"/>
              </a:lnSpc>
              <a:spcBef>
                <a:spcPts val="1043"/>
              </a:spcBef>
              <a:spcAft>
                <a:spcPts val="0"/>
              </a:spcAft>
              <a:buClr>
                <a:schemeClr val="dk1"/>
              </a:buClr>
              <a:buSzPts val="2921"/>
              <a:buNone/>
              <a:defRPr sz="2921"/>
            </a:lvl2pPr>
            <a:lvl3pPr indent="-228600" lvl="2" marL="1371600" algn="l">
              <a:lnSpc>
                <a:spcPct val="90000"/>
              </a:lnSpc>
              <a:spcBef>
                <a:spcPts val="1043"/>
              </a:spcBef>
              <a:spcAft>
                <a:spcPts val="0"/>
              </a:spcAft>
              <a:buClr>
                <a:schemeClr val="dk1"/>
              </a:buClr>
              <a:buSzPts val="2504"/>
              <a:buNone/>
              <a:defRPr sz="2504"/>
            </a:lvl3pPr>
            <a:lvl4pPr indent="-228600" lvl="3" marL="1828800" algn="l">
              <a:lnSpc>
                <a:spcPct val="90000"/>
              </a:lnSpc>
              <a:spcBef>
                <a:spcPts val="1043"/>
              </a:spcBef>
              <a:spcAft>
                <a:spcPts val="0"/>
              </a:spcAft>
              <a:buClr>
                <a:schemeClr val="dk1"/>
              </a:buClr>
              <a:buSzPts val="2087"/>
              <a:buNone/>
              <a:defRPr sz="2087"/>
            </a:lvl4pPr>
            <a:lvl5pPr indent="-228600" lvl="4" marL="2286000" algn="l">
              <a:lnSpc>
                <a:spcPct val="90000"/>
              </a:lnSpc>
              <a:spcBef>
                <a:spcPts val="1043"/>
              </a:spcBef>
              <a:spcAft>
                <a:spcPts val="0"/>
              </a:spcAft>
              <a:buClr>
                <a:schemeClr val="dk1"/>
              </a:buClr>
              <a:buSzPts val="2087"/>
              <a:buNone/>
              <a:defRPr sz="2087"/>
            </a:lvl5pPr>
            <a:lvl6pPr indent="-228600" lvl="5" marL="2743200" algn="l">
              <a:lnSpc>
                <a:spcPct val="90000"/>
              </a:lnSpc>
              <a:spcBef>
                <a:spcPts val="1043"/>
              </a:spcBef>
              <a:spcAft>
                <a:spcPts val="0"/>
              </a:spcAft>
              <a:buClr>
                <a:schemeClr val="dk1"/>
              </a:buClr>
              <a:buSzPts val="2087"/>
              <a:buNone/>
              <a:defRPr sz="2087"/>
            </a:lvl6pPr>
            <a:lvl7pPr indent="-228600" lvl="6" marL="3200400" algn="l">
              <a:lnSpc>
                <a:spcPct val="90000"/>
              </a:lnSpc>
              <a:spcBef>
                <a:spcPts val="1043"/>
              </a:spcBef>
              <a:spcAft>
                <a:spcPts val="0"/>
              </a:spcAft>
              <a:buClr>
                <a:schemeClr val="dk1"/>
              </a:buClr>
              <a:buSzPts val="2087"/>
              <a:buNone/>
              <a:defRPr sz="2087"/>
            </a:lvl7pPr>
            <a:lvl8pPr indent="-228600" lvl="7" marL="3657600" algn="l">
              <a:lnSpc>
                <a:spcPct val="90000"/>
              </a:lnSpc>
              <a:spcBef>
                <a:spcPts val="1043"/>
              </a:spcBef>
              <a:spcAft>
                <a:spcPts val="0"/>
              </a:spcAft>
              <a:buClr>
                <a:schemeClr val="dk1"/>
              </a:buClr>
              <a:buSzPts val="2087"/>
              <a:buNone/>
              <a:defRPr sz="2087"/>
            </a:lvl8pPr>
            <a:lvl9pPr indent="-228600" lvl="8" marL="4114800" algn="l">
              <a:lnSpc>
                <a:spcPct val="90000"/>
              </a:lnSpc>
              <a:spcBef>
                <a:spcPts val="1043"/>
              </a:spcBef>
              <a:spcAft>
                <a:spcPts val="0"/>
              </a:spcAft>
              <a:buClr>
                <a:schemeClr val="dk1"/>
              </a:buClr>
              <a:buSzPts val="2087"/>
              <a:buNone/>
              <a:defRPr sz="2087"/>
            </a:lvl9pPr>
          </a:lstStyle>
          <a:p/>
        </p:txBody>
      </p:sp>
      <p:sp>
        <p:nvSpPr>
          <p:cNvPr id="65" name="Google Shape;65;p10"/>
          <p:cNvSpPr txBox="1"/>
          <p:nvPr>
            <p:ph idx="10" type="dt"/>
          </p:nvPr>
        </p:nvSpPr>
        <p:spPr>
          <a:xfrm>
            <a:off x="1311761" y="31531623"/>
            <a:ext cx="4293037" cy="1811257"/>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6320304" y="31531623"/>
            <a:ext cx="6439555" cy="1811257"/>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13475365" y="31531623"/>
            <a:ext cx="4293037" cy="1811257"/>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11761" y="1811264"/>
            <a:ext cx="16456641" cy="657565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9181"/>
              <a:buFont typeface="Calibri"/>
              <a:buNone/>
              <a:defRPr b="0" i="0" sz="9181"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1311761" y="9056283"/>
            <a:ext cx="16456641" cy="21585457"/>
          </a:xfrm>
          <a:prstGeom prst="rect">
            <a:avLst/>
          </a:prstGeom>
          <a:noFill/>
          <a:ln>
            <a:noFill/>
          </a:ln>
        </p:spPr>
        <p:txBody>
          <a:bodyPr anchorCtr="0" anchor="t" bIns="45700" lIns="91425" spcFirstLastPara="1" rIns="91425" wrap="square" tIns="45700">
            <a:normAutofit/>
          </a:bodyPr>
          <a:lstStyle>
            <a:lvl1pPr indent="-599567" lvl="0" marL="457200" marR="0" rtl="0" algn="l">
              <a:lnSpc>
                <a:spcPct val="90000"/>
              </a:lnSpc>
              <a:spcBef>
                <a:spcPts val="2087"/>
              </a:spcBef>
              <a:spcAft>
                <a:spcPts val="0"/>
              </a:spcAft>
              <a:buClr>
                <a:schemeClr val="dk1"/>
              </a:buClr>
              <a:buSzPts val="5842"/>
              <a:buFont typeface="Arial"/>
              <a:buChar char="•"/>
              <a:defRPr b="0" i="0" sz="5842" u="none" cap="none" strike="noStrike">
                <a:solidFill>
                  <a:schemeClr val="dk1"/>
                </a:solidFill>
                <a:latin typeface="Calibri"/>
                <a:ea typeface="Calibri"/>
                <a:cs typeface="Calibri"/>
                <a:sym typeface="Calibri"/>
              </a:defRPr>
            </a:lvl1pPr>
            <a:lvl2pPr indent="-546608" lvl="1" marL="914400" marR="0" rtl="0" algn="l">
              <a:lnSpc>
                <a:spcPct val="90000"/>
              </a:lnSpc>
              <a:spcBef>
                <a:spcPts val="1043"/>
              </a:spcBef>
              <a:spcAft>
                <a:spcPts val="0"/>
              </a:spcAft>
              <a:buClr>
                <a:schemeClr val="dk1"/>
              </a:buClr>
              <a:buSzPts val="5008"/>
              <a:buFont typeface="Arial"/>
              <a:buChar char="•"/>
              <a:defRPr b="0" i="0" sz="5008" u="none" cap="none" strike="noStrike">
                <a:solidFill>
                  <a:schemeClr val="dk1"/>
                </a:solidFill>
                <a:latin typeface="Calibri"/>
                <a:ea typeface="Calibri"/>
                <a:cs typeface="Calibri"/>
                <a:sym typeface="Calibri"/>
              </a:defRPr>
            </a:lvl2pPr>
            <a:lvl3pPr indent="-493585" lvl="2" marL="1371600" marR="0" rtl="0" algn="l">
              <a:lnSpc>
                <a:spcPct val="90000"/>
              </a:lnSpc>
              <a:spcBef>
                <a:spcPts val="1043"/>
              </a:spcBef>
              <a:spcAft>
                <a:spcPts val="0"/>
              </a:spcAft>
              <a:buClr>
                <a:schemeClr val="dk1"/>
              </a:buClr>
              <a:buSzPts val="4173"/>
              <a:buFont typeface="Arial"/>
              <a:buChar char="•"/>
              <a:defRPr b="0" i="0" sz="4173" u="none" cap="none" strike="noStrike">
                <a:solidFill>
                  <a:schemeClr val="dk1"/>
                </a:solidFill>
                <a:latin typeface="Calibri"/>
                <a:ea typeface="Calibri"/>
                <a:cs typeface="Calibri"/>
                <a:sym typeface="Calibri"/>
              </a:defRPr>
            </a:lvl3pPr>
            <a:lvl4pPr indent="-467106" lvl="3" marL="1828800" marR="0" rtl="0" algn="l">
              <a:lnSpc>
                <a:spcPct val="90000"/>
              </a:lnSpc>
              <a:spcBef>
                <a:spcPts val="1043"/>
              </a:spcBef>
              <a:spcAft>
                <a:spcPts val="0"/>
              </a:spcAft>
              <a:buClr>
                <a:schemeClr val="dk1"/>
              </a:buClr>
              <a:buSzPts val="3756"/>
              <a:buFont typeface="Arial"/>
              <a:buChar char="•"/>
              <a:defRPr b="0" i="0" sz="3756" u="none" cap="none" strike="noStrike">
                <a:solidFill>
                  <a:schemeClr val="dk1"/>
                </a:solidFill>
                <a:latin typeface="Calibri"/>
                <a:ea typeface="Calibri"/>
                <a:cs typeface="Calibri"/>
                <a:sym typeface="Calibri"/>
              </a:defRPr>
            </a:lvl4pPr>
            <a:lvl5pPr indent="-467106" lvl="4" marL="2286000" marR="0" rtl="0" algn="l">
              <a:lnSpc>
                <a:spcPct val="90000"/>
              </a:lnSpc>
              <a:spcBef>
                <a:spcPts val="1043"/>
              </a:spcBef>
              <a:spcAft>
                <a:spcPts val="0"/>
              </a:spcAft>
              <a:buClr>
                <a:schemeClr val="dk1"/>
              </a:buClr>
              <a:buSzPts val="3756"/>
              <a:buFont typeface="Arial"/>
              <a:buChar char="•"/>
              <a:defRPr b="0" i="0" sz="3756" u="none" cap="none" strike="noStrike">
                <a:solidFill>
                  <a:schemeClr val="dk1"/>
                </a:solidFill>
                <a:latin typeface="Calibri"/>
                <a:ea typeface="Calibri"/>
                <a:cs typeface="Calibri"/>
                <a:sym typeface="Calibri"/>
              </a:defRPr>
            </a:lvl5pPr>
            <a:lvl6pPr indent="-467106" lvl="5" marL="2743200" marR="0" rtl="0" algn="l">
              <a:lnSpc>
                <a:spcPct val="90000"/>
              </a:lnSpc>
              <a:spcBef>
                <a:spcPts val="1043"/>
              </a:spcBef>
              <a:spcAft>
                <a:spcPts val="0"/>
              </a:spcAft>
              <a:buClr>
                <a:schemeClr val="dk1"/>
              </a:buClr>
              <a:buSzPts val="3756"/>
              <a:buFont typeface="Arial"/>
              <a:buChar char="•"/>
              <a:defRPr b="0" i="0" sz="3756" u="none" cap="none" strike="noStrike">
                <a:solidFill>
                  <a:schemeClr val="dk1"/>
                </a:solidFill>
                <a:latin typeface="Calibri"/>
                <a:ea typeface="Calibri"/>
                <a:cs typeface="Calibri"/>
                <a:sym typeface="Calibri"/>
              </a:defRPr>
            </a:lvl6pPr>
            <a:lvl7pPr indent="-467106" lvl="6" marL="3200400" marR="0" rtl="0" algn="l">
              <a:lnSpc>
                <a:spcPct val="90000"/>
              </a:lnSpc>
              <a:spcBef>
                <a:spcPts val="1043"/>
              </a:spcBef>
              <a:spcAft>
                <a:spcPts val="0"/>
              </a:spcAft>
              <a:buClr>
                <a:schemeClr val="dk1"/>
              </a:buClr>
              <a:buSzPts val="3756"/>
              <a:buFont typeface="Arial"/>
              <a:buChar char="•"/>
              <a:defRPr b="0" i="0" sz="3756" u="none" cap="none" strike="noStrike">
                <a:solidFill>
                  <a:schemeClr val="dk1"/>
                </a:solidFill>
                <a:latin typeface="Calibri"/>
                <a:ea typeface="Calibri"/>
                <a:cs typeface="Calibri"/>
                <a:sym typeface="Calibri"/>
              </a:defRPr>
            </a:lvl7pPr>
            <a:lvl8pPr indent="-467106" lvl="7" marL="3657600" marR="0" rtl="0" algn="l">
              <a:lnSpc>
                <a:spcPct val="90000"/>
              </a:lnSpc>
              <a:spcBef>
                <a:spcPts val="1043"/>
              </a:spcBef>
              <a:spcAft>
                <a:spcPts val="0"/>
              </a:spcAft>
              <a:buClr>
                <a:schemeClr val="dk1"/>
              </a:buClr>
              <a:buSzPts val="3756"/>
              <a:buFont typeface="Arial"/>
              <a:buChar char="•"/>
              <a:defRPr b="0" i="0" sz="3756" u="none" cap="none" strike="noStrike">
                <a:solidFill>
                  <a:schemeClr val="dk1"/>
                </a:solidFill>
                <a:latin typeface="Calibri"/>
                <a:ea typeface="Calibri"/>
                <a:cs typeface="Calibri"/>
                <a:sym typeface="Calibri"/>
              </a:defRPr>
            </a:lvl8pPr>
            <a:lvl9pPr indent="-467106" lvl="8" marL="4114800" marR="0" rtl="0" algn="l">
              <a:lnSpc>
                <a:spcPct val="90000"/>
              </a:lnSpc>
              <a:spcBef>
                <a:spcPts val="1043"/>
              </a:spcBef>
              <a:spcAft>
                <a:spcPts val="0"/>
              </a:spcAft>
              <a:buClr>
                <a:schemeClr val="dk1"/>
              </a:buClr>
              <a:buSzPts val="3756"/>
              <a:buFont typeface="Arial"/>
              <a:buChar char="•"/>
              <a:defRPr b="0" i="0" sz="3756"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1311761" y="31531623"/>
            <a:ext cx="4293037" cy="1811257"/>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504"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6320304" y="31531623"/>
            <a:ext cx="6439555" cy="1811257"/>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2504"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13475365" y="31531623"/>
            <a:ext cx="4293037" cy="1811257"/>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504"/>
              <a:buFont typeface="Arial"/>
              <a:buNone/>
              <a:defRPr b="0" i="0" sz="2504"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3"/>
          <p:cNvSpPr/>
          <p:nvPr/>
        </p:nvSpPr>
        <p:spPr>
          <a:xfrm>
            <a:off x="10213250" y="21524075"/>
            <a:ext cx="8939400" cy="723300"/>
          </a:xfrm>
          <a:prstGeom prst="rect">
            <a:avLst/>
          </a:prstGeom>
          <a:solidFill>
            <a:srgbClr val="E48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85" name="Google Shape;85;p13"/>
          <p:cNvSpPr/>
          <p:nvPr/>
        </p:nvSpPr>
        <p:spPr>
          <a:xfrm>
            <a:off x="8375" y="13868451"/>
            <a:ext cx="9587100" cy="723300"/>
          </a:xfrm>
          <a:prstGeom prst="rect">
            <a:avLst/>
          </a:prstGeom>
          <a:solidFill>
            <a:srgbClr val="E48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86" name="Google Shape;86;p13"/>
          <p:cNvSpPr/>
          <p:nvPr/>
        </p:nvSpPr>
        <p:spPr>
          <a:xfrm>
            <a:off x="8375" y="11534613"/>
            <a:ext cx="9587100" cy="723300"/>
          </a:xfrm>
          <a:prstGeom prst="rect">
            <a:avLst/>
          </a:prstGeom>
          <a:solidFill>
            <a:srgbClr val="E48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87" name="Google Shape;87;p13"/>
          <p:cNvSpPr/>
          <p:nvPr/>
        </p:nvSpPr>
        <p:spPr>
          <a:xfrm>
            <a:off x="8375" y="6517200"/>
            <a:ext cx="9587100" cy="723300"/>
          </a:xfrm>
          <a:prstGeom prst="rect">
            <a:avLst/>
          </a:prstGeom>
          <a:solidFill>
            <a:srgbClr val="E48B0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88" name="Google Shape;88;p13"/>
          <p:cNvSpPr/>
          <p:nvPr/>
        </p:nvSpPr>
        <p:spPr>
          <a:xfrm>
            <a:off x="-75" y="0"/>
            <a:ext cx="19152600" cy="58044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89" name="Google Shape;89;p13"/>
          <p:cNvSpPr txBox="1"/>
          <p:nvPr>
            <p:ph type="ctrTitle"/>
          </p:nvPr>
        </p:nvSpPr>
        <p:spPr>
          <a:xfrm>
            <a:off x="10465400" y="1010925"/>
            <a:ext cx="8306400" cy="2255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3500"/>
              <a:buFont typeface="Times New Roman"/>
              <a:buNone/>
            </a:pPr>
            <a:r>
              <a:t/>
            </a:r>
            <a:endParaRPr sz="3500">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3500"/>
              <a:buFont typeface="Times New Roman"/>
              <a:buNone/>
            </a:pPr>
            <a:r>
              <a:t/>
            </a:r>
            <a:endParaRPr sz="3500">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3500"/>
              <a:buFont typeface="Times New Roman"/>
              <a:buNone/>
            </a:pPr>
            <a:r>
              <a:t/>
            </a:r>
            <a:endParaRPr sz="3500">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3500"/>
              <a:buFont typeface="Times New Roman"/>
              <a:buNone/>
            </a:pPr>
            <a:r>
              <a:t/>
            </a:r>
            <a:endParaRPr sz="3500">
              <a:latin typeface="Arial"/>
              <a:ea typeface="Arial"/>
              <a:cs typeface="Arial"/>
              <a:sym typeface="Arial"/>
            </a:endParaRPr>
          </a:p>
          <a:p>
            <a:pPr indent="0" lvl="0" marL="0" rtl="0" algn="ctr">
              <a:lnSpc>
                <a:spcPct val="100000"/>
              </a:lnSpc>
              <a:spcBef>
                <a:spcPts val="0"/>
              </a:spcBef>
              <a:spcAft>
                <a:spcPts val="0"/>
              </a:spcAft>
              <a:buClr>
                <a:schemeClr val="dk1"/>
              </a:buClr>
              <a:buSzPts val="3500"/>
              <a:buFont typeface="Times New Roman"/>
              <a:buNone/>
            </a:pPr>
            <a:r>
              <a:rPr b="1" lang="pt-BR" sz="3800">
                <a:solidFill>
                  <a:schemeClr val="lt1"/>
                </a:solidFill>
                <a:latin typeface="Arial"/>
                <a:ea typeface="Arial"/>
                <a:cs typeface="Arial"/>
                <a:sym typeface="Arial"/>
              </a:rPr>
              <a:t>RELATO DE CASO</a:t>
            </a:r>
            <a:endParaRPr b="1" sz="3800">
              <a:solidFill>
                <a:schemeClr val="lt1"/>
              </a:solidFill>
              <a:latin typeface="Arial"/>
              <a:ea typeface="Arial"/>
              <a:cs typeface="Arial"/>
              <a:sym typeface="Arial"/>
            </a:endParaRPr>
          </a:p>
          <a:p>
            <a:pPr indent="0" lvl="0" marL="0" rtl="0" algn="ctr">
              <a:lnSpc>
                <a:spcPct val="100000"/>
              </a:lnSpc>
              <a:spcBef>
                <a:spcPts val="0"/>
              </a:spcBef>
              <a:spcAft>
                <a:spcPts val="0"/>
              </a:spcAft>
              <a:buClr>
                <a:schemeClr val="dk1"/>
              </a:buClr>
              <a:buSzPts val="3500"/>
              <a:buFont typeface="Times New Roman"/>
              <a:buNone/>
            </a:pPr>
            <a:r>
              <a:rPr b="1" lang="pt-BR" sz="3800">
                <a:solidFill>
                  <a:schemeClr val="lt1"/>
                </a:solidFill>
                <a:latin typeface="Arial"/>
                <a:ea typeface="Arial"/>
                <a:cs typeface="Arial"/>
                <a:sym typeface="Arial"/>
              </a:rPr>
              <a:t> LENTICONE POSTERIOR: É REALMENTE O VILÃO?</a:t>
            </a:r>
            <a:endParaRPr b="1" sz="3800">
              <a:solidFill>
                <a:schemeClr val="lt1"/>
              </a:solidFill>
              <a:latin typeface="Arial"/>
              <a:ea typeface="Arial"/>
              <a:cs typeface="Arial"/>
              <a:sym typeface="Arial"/>
            </a:endParaRPr>
          </a:p>
        </p:txBody>
      </p:sp>
      <p:sp>
        <p:nvSpPr>
          <p:cNvPr id="90" name="Google Shape;90;p13"/>
          <p:cNvSpPr txBox="1"/>
          <p:nvPr>
            <p:ph idx="1" type="subTitle"/>
          </p:nvPr>
        </p:nvSpPr>
        <p:spPr>
          <a:xfrm>
            <a:off x="8375" y="6517200"/>
            <a:ext cx="9587100" cy="272739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chemeClr val="dk1"/>
              </a:buClr>
              <a:buSzPts val="3200"/>
              <a:buNone/>
            </a:pPr>
            <a:r>
              <a:rPr b="1" lang="pt-BR" sz="3000">
                <a:latin typeface="Arial"/>
                <a:ea typeface="Arial"/>
                <a:cs typeface="Arial"/>
                <a:sym typeface="Arial"/>
              </a:rPr>
              <a:t>Introdução</a:t>
            </a:r>
            <a:endParaRPr sz="3000">
              <a:latin typeface="Arial"/>
              <a:ea typeface="Arial"/>
              <a:cs typeface="Arial"/>
              <a:sym typeface="Arial"/>
            </a:endParaRPr>
          </a:p>
          <a:p>
            <a:pPr indent="0" lvl="0" marL="0" rtl="0" algn="just">
              <a:lnSpc>
                <a:spcPct val="110000"/>
              </a:lnSpc>
              <a:spcBef>
                <a:spcPts val="0"/>
              </a:spcBef>
              <a:spcAft>
                <a:spcPts val="0"/>
              </a:spcAft>
              <a:buClr>
                <a:schemeClr val="dk1"/>
              </a:buClr>
              <a:buSzPts val="3200"/>
              <a:buNone/>
            </a:pPr>
            <a:r>
              <a:t/>
            </a:r>
            <a:endParaRPr sz="2600">
              <a:latin typeface="Arial"/>
              <a:ea typeface="Arial"/>
              <a:cs typeface="Arial"/>
              <a:sym typeface="Arial"/>
            </a:endParaRPr>
          </a:p>
          <a:p>
            <a:pPr indent="0" lvl="0" marL="0" rtl="0" algn="just">
              <a:lnSpc>
                <a:spcPct val="110000"/>
              </a:lnSpc>
              <a:spcBef>
                <a:spcPts val="0"/>
              </a:spcBef>
              <a:spcAft>
                <a:spcPts val="0"/>
              </a:spcAft>
              <a:buClr>
                <a:schemeClr val="dk1"/>
              </a:buClr>
              <a:buSzPts val="3200"/>
              <a:buNone/>
            </a:pPr>
            <a:r>
              <a:rPr lang="pt-BR" sz="2200">
                <a:latin typeface="Arial"/>
                <a:ea typeface="Arial"/>
                <a:cs typeface="Arial"/>
                <a:sym typeface="Arial"/>
              </a:rPr>
              <a:t>Lenticone posterior é uma anomalia congênita rara em que ocorre abaulamento cônico na cápsula posterior do cristalino.¹ Majoritariamente é esporádico com acometimento monocular² e pode evoluir para o surgimento de catarata e pode predispor à ambliopia. Frequentemente há associação com aberrações de alta ordem de difícil correção com óculos ou lentes de contato. A observação do reflexo em “gota de óleo” e a visualização de abaulamento da cápsula posterior à biomicroscopia com lâmpada de fenda sugerem o diagnóstico de lenticone posterior. Em grande parte dos casos, se faz necessária a realização de facectomia com implante de lente intraocular. Mas, esse procedimento pode ser protelado em casos selecionados?</a:t>
            </a:r>
            <a:endParaRPr sz="2200">
              <a:latin typeface="Times New Roman"/>
              <a:ea typeface="Times New Roman"/>
              <a:cs typeface="Times New Roman"/>
              <a:sym typeface="Times New Roman"/>
            </a:endParaRPr>
          </a:p>
          <a:p>
            <a:pPr indent="0" lvl="0" marL="0" rtl="0" algn="l">
              <a:lnSpc>
                <a:spcPct val="110000"/>
              </a:lnSpc>
              <a:spcBef>
                <a:spcPts val="0"/>
              </a:spcBef>
              <a:spcAft>
                <a:spcPts val="0"/>
              </a:spcAft>
              <a:buClr>
                <a:schemeClr val="dk1"/>
              </a:buClr>
              <a:buSzPts val="3200"/>
              <a:buNone/>
            </a:pPr>
            <a:r>
              <a:rPr b="1" lang="pt-BR" sz="3000">
                <a:latin typeface="Arial"/>
                <a:ea typeface="Arial"/>
                <a:cs typeface="Arial"/>
                <a:sym typeface="Arial"/>
              </a:rPr>
              <a:t>                                     Métodos</a:t>
            </a:r>
            <a:endParaRPr sz="3000">
              <a:latin typeface="Arial"/>
              <a:ea typeface="Arial"/>
              <a:cs typeface="Arial"/>
              <a:sym typeface="Arial"/>
            </a:endParaRPr>
          </a:p>
          <a:p>
            <a:pPr indent="0" lvl="0" marL="0" rtl="0" algn="just">
              <a:lnSpc>
                <a:spcPct val="110000"/>
              </a:lnSpc>
              <a:spcBef>
                <a:spcPts val="0"/>
              </a:spcBef>
              <a:spcAft>
                <a:spcPts val="0"/>
              </a:spcAft>
              <a:buClr>
                <a:schemeClr val="dk1"/>
              </a:buClr>
              <a:buSzPts val="3200"/>
              <a:buNone/>
            </a:pPr>
            <a:r>
              <a:t/>
            </a:r>
            <a:endParaRPr sz="2600">
              <a:latin typeface="Arial"/>
              <a:ea typeface="Arial"/>
              <a:cs typeface="Arial"/>
              <a:sym typeface="Arial"/>
            </a:endParaRPr>
          </a:p>
          <a:p>
            <a:pPr indent="0" lvl="0" marL="0" rtl="0" algn="just">
              <a:lnSpc>
                <a:spcPct val="110000"/>
              </a:lnSpc>
              <a:spcBef>
                <a:spcPts val="0"/>
              </a:spcBef>
              <a:spcAft>
                <a:spcPts val="0"/>
              </a:spcAft>
              <a:buClr>
                <a:schemeClr val="dk1"/>
              </a:buClr>
              <a:buSzPts val="3200"/>
              <a:buNone/>
            </a:pPr>
            <a:r>
              <a:rPr lang="pt-BR" sz="2200">
                <a:latin typeface="Arial"/>
                <a:ea typeface="Arial"/>
                <a:cs typeface="Arial"/>
                <a:sym typeface="Arial"/>
              </a:rPr>
              <a:t>Foram realizadas análise de prontuário médico, documentação fotográfica e revisão de literatura para estruturação do relato de caso. </a:t>
            </a:r>
            <a:endParaRPr sz="2200">
              <a:latin typeface="Arial"/>
              <a:ea typeface="Arial"/>
              <a:cs typeface="Arial"/>
              <a:sym typeface="Arial"/>
            </a:endParaRPr>
          </a:p>
          <a:p>
            <a:pPr indent="0" lvl="0" marL="0" rtl="0" algn="l">
              <a:lnSpc>
                <a:spcPct val="110000"/>
              </a:lnSpc>
              <a:spcBef>
                <a:spcPts val="0"/>
              </a:spcBef>
              <a:spcAft>
                <a:spcPts val="0"/>
              </a:spcAft>
              <a:buClr>
                <a:schemeClr val="dk1"/>
              </a:buClr>
              <a:buSzPts val="3200"/>
              <a:buNone/>
            </a:pPr>
            <a:r>
              <a:t/>
            </a:r>
            <a:endParaRPr sz="2600">
              <a:latin typeface="Arial"/>
              <a:ea typeface="Arial"/>
              <a:cs typeface="Arial"/>
              <a:sym typeface="Arial"/>
            </a:endParaRPr>
          </a:p>
          <a:p>
            <a:pPr indent="0" lvl="0" marL="0" rtl="0" algn="l">
              <a:lnSpc>
                <a:spcPct val="110000"/>
              </a:lnSpc>
              <a:spcBef>
                <a:spcPts val="0"/>
              </a:spcBef>
              <a:spcAft>
                <a:spcPts val="0"/>
              </a:spcAft>
              <a:buClr>
                <a:schemeClr val="dk1"/>
              </a:buClr>
              <a:buSzPts val="3200"/>
              <a:buNone/>
            </a:pPr>
            <a:r>
              <a:t/>
            </a:r>
            <a:endParaRPr sz="2600">
              <a:latin typeface="Arial"/>
              <a:ea typeface="Arial"/>
              <a:cs typeface="Arial"/>
              <a:sym typeface="Arial"/>
            </a:endParaRPr>
          </a:p>
          <a:p>
            <a:pPr indent="0" lvl="0" marL="0" rtl="0" algn="l">
              <a:lnSpc>
                <a:spcPct val="110000"/>
              </a:lnSpc>
              <a:spcBef>
                <a:spcPts val="0"/>
              </a:spcBef>
              <a:spcAft>
                <a:spcPts val="0"/>
              </a:spcAft>
              <a:buClr>
                <a:schemeClr val="dk1"/>
              </a:buClr>
              <a:buSzPts val="3200"/>
              <a:buNone/>
            </a:pPr>
            <a:r>
              <a:rPr b="1" lang="pt-BR" sz="3000">
                <a:latin typeface="Arial"/>
                <a:ea typeface="Arial"/>
                <a:cs typeface="Arial"/>
                <a:sym typeface="Arial"/>
              </a:rPr>
              <a:t>                                  Resultados</a:t>
            </a:r>
            <a:endParaRPr sz="3000">
              <a:latin typeface="Arial"/>
              <a:ea typeface="Arial"/>
              <a:cs typeface="Arial"/>
              <a:sym typeface="Arial"/>
            </a:endParaRPr>
          </a:p>
          <a:p>
            <a:pPr indent="0" lvl="0" marL="0" rtl="0" algn="just">
              <a:lnSpc>
                <a:spcPct val="110000"/>
              </a:lnSpc>
              <a:spcBef>
                <a:spcPts val="0"/>
              </a:spcBef>
              <a:spcAft>
                <a:spcPts val="0"/>
              </a:spcAft>
              <a:buClr>
                <a:schemeClr val="dk1"/>
              </a:buClr>
              <a:buSzPts val="3200"/>
              <a:buNone/>
            </a:pPr>
            <a:r>
              <a:t/>
            </a:r>
            <a:endParaRPr sz="2600">
              <a:latin typeface="Arial"/>
              <a:ea typeface="Arial"/>
              <a:cs typeface="Arial"/>
              <a:sym typeface="Arial"/>
            </a:endParaRPr>
          </a:p>
          <a:p>
            <a:pPr indent="0" lvl="0" marL="0" rtl="0" algn="just">
              <a:lnSpc>
                <a:spcPct val="110000"/>
              </a:lnSpc>
              <a:spcBef>
                <a:spcPts val="0"/>
              </a:spcBef>
              <a:spcAft>
                <a:spcPts val="0"/>
              </a:spcAft>
              <a:buClr>
                <a:schemeClr val="dk1"/>
              </a:buClr>
              <a:buSzPts val="3200"/>
              <a:buNone/>
            </a:pPr>
            <a:r>
              <a:rPr lang="pt-BR" sz="2200">
                <a:latin typeface="Arial"/>
                <a:ea typeface="Arial"/>
                <a:cs typeface="Arial"/>
                <a:sym typeface="Arial"/>
              </a:rPr>
              <a:t>Paciente do sexo feminino, 39 anos, buscou atendimento oftalmológico com queixa de baixa acuidade visual em olho direito (OD) desde a infância, sem outras queixas associadas. Refere que já utilizou lente de contato rígida (LCR) há 10 anos, após sua primeira avaliação oftalmológica, porém, sem a adaptação adequada, abandonou seu uso. Nega antecedente de cirurgias oculares ou histórico familiar de doenças oftalmológicas. O exame oftalmológico encontra-se na tabela 1. Na topografia corneana (figura 2), observa-se astigmatismo assimétrico e regular em ambos os olhos, no entanto a córnea de olho direito apresenta 5,6DD enquanto a córnea de olho esquerdo apresenta 1,5DD de astigmatismo corneano anterior. O astigmatismo topográfico de ambos os olhos são compatíveis com o astigmatismo refracional tanto em número quanto em eixo. Exames subsidiários, como aberrometria, poderiam ser de grande valia na quantificação do impacto na qualidade visual gerado pelo lenticone posterior, no entanto, estes não estão disponíveis no serviço. Diante deste cenário, com o histórico de baixa acuidade visual desde a infância e refração compatível com exames corneanos complementares, acreditamos que a baixa acuidade visual esteja relacionada a ambliopia anisometrópica. Apesar de não podermos quantificar o impacto visual gerado pela alteração cristaliniana, optamos por não indicar procedimento cirúrgico neste momento devido relação risco x benefício incerta, e manter seguimento clínico com nova tentativa de adaptação de lentes de contato rígidas gás-permeáveis. </a:t>
            </a:r>
            <a:endParaRPr sz="2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sz="2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5008"/>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SzPts val="3200"/>
              <a:buNone/>
            </a:pPr>
            <a:r>
              <a:rPr b="1" lang="pt-BR" sz="3200">
                <a:latin typeface="Times New Roman"/>
                <a:ea typeface="Times New Roman"/>
                <a:cs typeface="Times New Roman"/>
                <a:sym typeface="Times New Roman"/>
              </a:rPr>
              <a:t>              </a:t>
            </a:r>
            <a:r>
              <a:rPr b="1" lang="pt-BR" sz="2200">
                <a:latin typeface="Arial"/>
                <a:ea typeface="Arial"/>
                <a:cs typeface="Arial"/>
                <a:sym typeface="Arial"/>
              </a:rPr>
              <a:t> Figura 1.  </a:t>
            </a:r>
            <a:r>
              <a:rPr lang="pt-BR" sz="2200">
                <a:latin typeface="Arial"/>
                <a:ea typeface="Arial"/>
                <a:cs typeface="Arial"/>
                <a:sym typeface="Arial"/>
              </a:rPr>
              <a:t>Sinal da gota de óleo em lenticone posterior.</a:t>
            </a:r>
            <a:endParaRPr sz="2200">
              <a:latin typeface="Arial"/>
              <a:ea typeface="Arial"/>
              <a:cs typeface="Arial"/>
              <a:sym typeface="Arial"/>
            </a:endParaRPr>
          </a:p>
          <a:p>
            <a:pPr indent="0" lvl="0" marL="0" rtl="0" algn="just">
              <a:lnSpc>
                <a:spcPct val="110000"/>
              </a:lnSpc>
              <a:spcBef>
                <a:spcPts val="0"/>
              </a:spcBef>
              <a:spcAft>
                <a:spcPts val="0"/>
              </a:spcAft>
              <a:buClr>
                <a:schemeClr val="dk1"/>
              </a:buClr>
              <a:buSzPts val="3200"/>
              <a:buFont typeface="Arial"/>
              <a:buNone/>
            </a:pPr>
            <a:r>
              <a:t/>
            </a:r>
            <a:endParaRPr b="1" sz="2300">
              <a:latin typeface="Times New Roman"/>
              <a:ea typeface="Times New Roman"/>
              <a:cs typeface="Times New Roman"/>
              <a:sym typeface="Times New Roman"/>
            </a:endParaRPr>
          </a:p>
        </p:txBody>
      </p:sp>
      <p:pic>
        <p:nvPicPr>
          <p:cNvPr id="91" name="Google Shape;91;p13"/>
          <p:cNvPicPr preferRelativeResize="0"/>
          <p:nvPr/>
        </p:nvPicPr>
        <p:blipFill rotWithShape="1">
          <a:blip r:embed="rId3">
            <a:alphaModFix/>
          </a:blip>
          <a:srcRect b="0" l="0" r="0" t="0"/>
          <a:stretch/>
        </p:blipFill>
        <p:spPr>
          <a:xfrm>
            <a:off x="-75" y="3"/>
            <a:ext cx="8810625" cy="4074150"/>
          </a:xfrm>
          <a:prstGeom prst="rect">
            <a:avLst/>
          </a:prstGeom>
          <a:noFill/>
          <a:ln>
            <a:noFill/>
          </a:ln>
        </p:spPr>
      </p:pic>
      <p:sp>
        <p:nvSpPr>
          <p:cNvPr id="92" name="Google Shape;92;p13"/>
          <p:cNvSpPr txBox="1"/>
          <p:nvPr/>
        </p:nvSpPr>
        <p:spPr>
          <a:xfrm>
            <a:off x="222750" y="4074150"/>
            <a:ext cx="10046700" cy="1523700"/>
          </a:xfrm>
          <a:prstGeom prst="rect">
            <a:avLst/>
          </a:prstGeom>
          <a:noFill/>
          <a:ln>
            <a:noFill/>
          </a:ln>
        </p:spPr>
        <p:txBody>
          <a:bodyPr anchorCtr="0" anchor="b" bIns="91425" lIns="91425" spcFirstLastPara="1" rIns="91425" wrap="square" tIns="91425">
            <a:spAutoFit/>
          </a:bodyPr>
          <a:lstStyle/>
          <a:p>
            <a:pPr indent="0" lvl="0" marL="0" marR="0" rtl="0" algn="ctr">
              <a:lnSpc>
                <a:spcPct val="100000"/>
              </a:lnSpc>
              <a:spcBef>
                <a:spcPts val="0"/>
              </a:spcBef>
              <a:spcAft>
                <a:spcPts val="0"/>
              </a:spcAft>
              <a:buClr>
                <a:schemeClr val="dk1"/>
              </a:buClr>
              <a:buSzPts val="3500"/>
              <a:buFont typeface="Times New Roman"/>
              <a:buNone/>
            </a:pPr>
            <a:r>
              <a:rPr b="0" i="0" lang="pt-BR" sz="2800" u="none" cap="none" strike="noStrike">
                <a:solidFill>
                  <a:schemeClr val="lt1"/>
                </a:solidFill>
                <a:latin typeface="Arial"/>
                <a:ea typeface="Arial"/>
                <a:cs typeface="Arial"/>
                <a:sym typeface="Arial"/>
              </a:rPr>
              <a:t>Bruna de Souza Brito </a:t>
            </a:r>
            <a:r>
              <a:rPr b="0" baseline="30000" i="0" lang="pt-BR" sz="2800" u="none" cap="none" strike="noStrike">
                <a:solidFill>
                  <a:schemeClr val="lt1"/>
                </a:solidFill>
                <a:latin typeface="Arial"/>
                <a:ea typeface="Arial"/>
                <a:cs typeface="Arial"/>
                <a:sym typeface="Arial"/>
              </a:rPr>
              <a:t>2</a:t>
            </a:r>
            <a:r>
              <a:rPr b="0" i="0" lang="pt-BR" sz="2800" u="none" cap="none" strike="noStrike">
                <a:solidFill>
                  <a:schemeClr val="lt1"/>
                </a:solidFill>
                <a:latin typeface="Arial"/>
                <a:ea typeface="Arial"/>
                <a:cs typeface="Arial"/>
                <a:sym typeface="Arial"/>
              </a:rPr>
              <a:t>, Valentina Nunes Fontoura dos Anjos </a:t>
            </a:r>
            <a:r>
              <a:rPr b="0" baseline="30000" i="0" lang="pt-BR" sz="2200" u="none" cap="none" strike="noStrike">
                <a:solidFill>
                  <a:schemeClr val="lt1"/>
                </a:solidFill>
                <a:latin typeface="Arial"/>
                <a:ea typeface="Arial"/>
                <a:cs typeface="Arial"/>
                <a:sym typeface="Arial"/>
              </a:rPr>
              <a:t>3</a:t>
            </a:r>
            <a:r>
              <a:rPr b="0" i="0" lang="pt-BR" sz="2800" u="none" cap="none" strike="noStrike">
                <a:solidFill>
                  <a:schemeClr val="lt1"/>
                </a:solidFill>
                <a:latin typeface="Arial"/>
                <a:ea typeface="Arial"/>
                <a:cs typeface="Arial"/>
                <a:sym typeface="Arial"/>
              </a:rPr>
              <a:t>, Laércio Rafael Silva Paltanin </a:t>
            </a:r>
            <a:r>
              <a:rPr b="0" baseline="30000" i="0" lang="pt-BR" sz="2200" u="none" cap="none" strike="noStrike">
                <a:solidFill>
                  <a:schemeClr val="lt1"/>
                </a:solidFill>
                <a:latin typeface="Arial"/>
                <a:ea typeface="Arial"/>
                <a:cs typeface="Arial"/>
                <a:sym typeface="Arial"/>
              </a:rPr>
              <a:t>2</a:t>
            </a:r>
            <a:r>
              <a:rPr b="0" i="0" lang="pt-BR" sz="2800" u="none" cap="none" strike="noStrike">
                <a:solidFill>
                  <a:schemeClr val="lt1"/>
                </a:solidFill>
                <a:latin typeface="Arial"/>
                <a:ea typeface="Arial"/>
                <a:cs typeface="Arial"/>
                <a:sym typeface="Arial"/>
              </a:rPr>
              <a:t>, Vitoria Marcela Bordin da Silva Mafra </a:t>
            </a:r>
            <a:r>
              <a:rPr b="0" baseline="30000" i="0" lang="pt-BR" sz="2200" u="none" cap="none" strike="noStrike">
                <a:solidFill>
                  <a:schemeClr val="lt1"/>
                </a:solidFill>
                <a:latin typeface="Arial"/>
                <a:ea typeface="Arial"/>
                <a:cs typeface="Arial"/>
                <a:sym typeface="Arial"/>
              </a:rPr>
              <a:t>2</a:t>
            </a:r>
            <a:r>
              <a:rPr b="0" i="0" lang="pt-BR" sz="2800" u="none" cap="none" strike="noStrike">
                <a:solidFill>
                  <a:schemeClr val="lt1"/>
                </a:solidFill>
                <a:latin typeface="Arial"/>
                <a:ea typeface="Arial"/>
                <a:cs typeface="Arial"/>
                <a:sym typeface="Arial"/>
              </a:rPr>
              <a:t>, Davi Lazarini Marques</a:t>
            </a:r>
            <a:r>
              <a:rPr b="0" baseline="30000" i="0" lang="pt-BR" sz="2800" u="none" cap="none" strike="noStrike">
                <a:solidFill>
                  <a:schemeClr val="lt1"/>
                </a:solidFill>
                <a:latin typeface="Arial"/>
                <a:ea typeface="Arial"/>
                <a:cs typeface="Arial"/>
                <a:sym typeface="Arial"/>
              </a:rPr>
              <a:t>1</a:t>
            </a:r>
            <a:r>
              <a:rPr b="0" i="0" lang="pt-BR" sz="2800" u="none" cap="none" strike="noStrike">
                <a:solidFill>
                  <a:schemeClr val="lt1"/>
                </a:solidFill>
                <a:latin typeface="Arial"/>
                <a:ea typeface="Arial"/>
                <a:cs typeface="Arial"/>
                <a:sym typeface="Arial"/>
              </a:rPr>
              <a:t>, Cesar Nobuo Shiratori </a:t>
            </a:r>
            <a:r>
              <a:rPr b="0" baseline="30000" i="0" lang="pt-BR" sz="2800" u="none" cap="none" strike="noStrike">
                <a:solidFill>
                  <a:schemeClr val="lt1"/>
                </a:solidFill>
                <a:latin typeface="Arial"/>
                <a:ea typeface="Arial"/>
                <a:cs typeface="Arial"/>
                <a:sym typeface="Arial"/>
              </a:rPr>
              <a:t>1</a:t>
            </a:r>
            <a:r>
              <a:rPr b="1" i="0" lang="pt-BR" sz="3100" u="none" cap="none" strike="noStrike">
                <a:solidFill>
                  <a:schemeClr val="lt1"/>
                </a:solidFill>
                <a:latin typeface="Arial"/>
                <a:ea typeface="Arial"/>
                <a:cs typeface="Arial"/>
                <a:sym typeface="Arial"/>
              </a:rPr>
              <a:t> </a:t>
            </a:r>
            <a:endParaRPr b="0" i="0" sz="5842" u="none" cap="none" strike="noStrike">
              <a:solidFill>
                <a:schemeClr val="dk1"/>
              </a:solidFill>
              <a:latin typeface="Calibri"/>
              <a:ea typeface="Calibri"/>
              <a:cs typeface="Calibri"/>
              <a:sym typeface="Calibri"/>
            </a:endParaRPr>
          </a:p>
        </p:txBody>
      </p:sp>
      <p:sp>
        <p:nvSpPr>
          <p:cNvPr id="93" name="Google Shape;93;p13"/>
          <p:cNvSpPr txBox="1"/>
          <p:nvPr/>
        </p:nvSpPr>
        <p:spPr>
          <a:xfrm>
            <a:off x="9749838" y="4128400"/>
            <a:ext cx="9176400" cy="1323600"/>
          </a:xfrm>
          <a:prstGeom prst="rect">
            <a:avLst/>
          </a:prstGeom>
          <a:noFill/>
          <a:ln>
            <a:noFill/>
          </a:ln>
        </p:spPr>
        <p:txBody>
          <a:bodyPr anchorCtr="0" anchor="b"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0" baseline="30000" i="0" lang="pt-BR" sz="2200" u="none" cap="none" strike="noStrike">
                <a:solidFill>
                  <a:schemeClr val="lt1"/>
                </a:solidFill>
                <a:latin typeface="Arial"/>
                <a:ea typeface="Arial"/>
                <a:cs typeface="Arial"/>
                <a:sym typeface="Arial"/>
              </a:rPr>
              <a:t>1</a:t>
            </a:r>
            <a:r>
              <a:rPr b="0" i="0" lang="pt-BR" sz="2300" u="none" cap="none" strike="noStrike">
                <a:solidFill>
                  <a:schemeClr val="lt1"/>
                </a:solidFill>
                <a:latin typeface="Arial"/>
                <a:ea typeface="Arial"/>
                <a:cs typeface="Arial"/>
                <a:sym typeface="Arial"/>
              </a:rPr>
              <a:t> </a:t>
            </a:r>
            <a:r>
              <a:rPr b="0" i="0" lang="pt-BR" sz="2100" u="none" cap="none" strike="noStrike">
                <a:solidFill>
                  <a:schemeClr val="lt1"/>
                </a:solidFill>
                <a:latin typeface="Arial"/>
                <a:ea typeface="Arial"/>
                <a:cs typeface="Arial"/>
                <a:sym typeface="Arial"/>
              </a:rPr>
              <a:t>Médico Oftalmologista do Hospital de Olhos de Cascavel</a:t>
            </a:r>
            <a:endParaRPr b="0" i="0" sz="2100" u="none" cap="none" strike="noStrike">
              <a:solidFill>
                <a:schemeClr val="lt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100"/>
              <a:buFont typeface="Arial"/>
              <a:buNone/>
            </a:pPr>
            <a:r>
              <a:rPr b="0" i="0" lang="pt-BR" sz="2900" u="none" cap="none" strike="noStrike">
                <a:solidFill>
                  <a:schemeClr val="lt1"/>
                </a:solidFill>
                <a:latin typeface="Arial"/>
                <a:ea typeface="Arial"/>
                <a:cs typeface="Arial"/>
                <a:sym typeface="Arial"/>
              </a:rPr>
              <a:t> </a:t>
            </a:r>
            <a:r>
              <a:rPr b="0" baseline="30000" i="0" lang="pt-BR" sz="2200" u="none" cap="none" strike="noStrike">
                <a:solidFill>
                  <a:schemeClr val="lt1"/>
                </a:solidFill>
                <a:latin typeface="Arial"/>
                <a:ea typeface="Arial"/>
                <a:cs typeface="Arial"/>
                <a:sym typeface="Arial"/>
              </a:rPr>
              <a:t>2</a:t>
            </a:r>
            <a:r>
              <a:rPr b="0" i="0" lang="pt-BR" sz="2900" u="none" cap="none" strike="noStrike">
                <a:solidFill>
                  <a:schemeClr val="lt1"/>
                </a:solidFill>
                <a:latin typeface="Arial"/>
                <a:ea typeface="Arial"/>
                <a:cs typeface="Arial"/>
                <a:sym typeface="Arial"/>
              </a:rPr>
              <a:t> </a:t>
            </a:r>
            <a:r>
              <a:rPr b="0" i="0" lang="pt-BR" sz="2100" u="none" cap="none" strike="noStrike">
                <a:solidFill>
                  <a:schemeClr val="lt1"/>
                </a:solidFill>
                <a:latin typeface="Arial"/>
                <a:ea typeface="Arial"/>
                <a:cs typeface="Arial"/>
                <a:sym typeface="Arial"/>
              </a:rPr>
              <a:t>Residente em Oftalmologia do Hospital de Olhos de Cascavel</a:t>
            </a:r>
            <a:endParaRPr b="0" i="0" sz="2100" u="none" cap="none" strike="noStrike">
              <a:solidFill>
                <a:schemeClr val="lt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100"/>
              <a:buFont typeface="Arial"/>
              <a:buNone/>
            </a:pPr>
            <a:r>
              <a:rPr b="0" baseline="30000" i="0" lang="pt-BR" sz="2200" u="none" cap="none" strike="noStrike">
                <a:solidFill>
                  <a:schemeClr val="lt1"/>
                </a:solidFill>
                <a:latin typeface="Arial"/>
                <a:ea typeface="Arial"/>
                <a:cs typeface="Arial"/>
                <a:sym typeface="Arial"/>
              </a:rPr>
              <a:t>3 </a:t>
            </a:r>
            <a:r>
              <a:rPr b="0" i="0" lang="pt-BR" sz="2100" u="none" cap="none" strike="noStrike">
                <a:solidFill>
                  <a:schemeClr val="lt1"/>
                </a:solidFill>
                <a:latin typeface="Arial"/>
                <a:ea typeface="Arial"/>
                <a:cs typeface="Arial"/>
                <a:sym typeface="Arial"/>
              </a:rPr>
              <a:t>Acadêmica de Medicina da Universidade Federal do Paraná, Toledo</a:t>
            </a:r>
            <a:endParaRPr b="0" baseline="30000" i="0" sz="2500" u="none" cap="none" strike="noStrike">
              <a:solidFill>
                <a:srgbClr val="FFFFFF"/>
              </a:solidFill>
              <a:latin typeface="Arial"/>
              <a:ea typeface="Arial"/>
              <a:cs typeface="Arial"/>
              <a:sym typeface="Arial"/>
            </a:endParaRPr>
          </a:p>
        </p:txBody>
      </p:sp>
      <p:sp>
        <p:nvSpPr>
          <p:cNvPr id="94" name="Google Shape;94;p13"/>
          <p:cNvSpPr txBox="1"/>
          <p:nvPr>
            <p:ph idx="1" type="subTitle"/>
          </p:nvPr>
        </p:nvSpPr>
        <p:spPr>
          <a:xfrm>
            <a:off x="10269450" y="6032850"/>
            <a:ext cx="8656800" cy="28242600"/>
          </a:xfrm>
          <a:prstGeom prst="rect">
            <a:avLst/>
          </a:prstGeom>
          <a:noFill/>
          <a:ln>
            <a:noFill/>
          </a:ln>
        </p:spPr>
        <p:txBody>
          <a:bodyPr anchorCtr="0" anchor="t" bIns="45700" lIns="91425" spcFirstLastPara="1" rIns="91425" wrap="square" tIns="45700">
            <a:noAutofit/>
          </a:bodyPr>
          <a:lstStyle/>
          <a:p>
            <a:pPr indent="0" lvl="0" marL="0" rtl="0" algn="ctr">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rPr b="1" lang="pt-BR" sz="2200">
                <a:latin typeface="Arial"/>
                <a:ea typeface="Arial"/>
                <a:cs typeface="Arial"/>
                <a:sym typeface="Arial"/>
              </a:rPr>
              <a:t>Figura 2.</a:t>
            </a:r>
            <a:r>
              <a:rPr b="1" lang="pt-BR" sz="2300">
                <a:latin typeface="Times New Roman"/>
                <a:ea typeface="Times New Roman"/>
                <a:cs typeface="Times New Roman"/>
                <a:sym typeface="Times New Roman"/>
              </a:rPr>
              <a:t> </a:t>
            </a:r>
            <a:r>
              <a:rPr lang="pt-BR" sz="2200">
                <a:latin typeface="Arial"/>
                <a:ea typeface="Arial"/>
                <a:cs typeface="Arial"/>
                <a:sym typeface="Arial"/>
              </a:rPr>
              <a:t>Topografia corneana com astigmatismo assimétrico e regular em ambos os olhos. </a:t>
            </a:r>
            <a:endParaRPr sz="3100">
              <a:latin typeface="Arial"/>
              <a:ea typeface="Arial"/>
              <a:cs typeface="Arial"/>
              <a:sym typeface="Arial"/>
            </a:endParaRPr>
          </a:p>
          <a:p>
            <a:pPr indent="0" lvl="0" marL="0" rtl="0" algn="just">
              <a:lnSpc>
                <a:spcPct val="110000"/>
              </a:lnSpc>
              <a:spcBef>
                <a:spcPts val="0"/>
              </a:spcBef>
              <a:spcAft>
                <a:spcPts val="0"/>
              </a:spcAft>
              <a:buClr>
                <a:schemeClr val="dk1"/>
              </a:buClr>
              <a:buSzPts val="3200"/>
              <a:buNone/>
            </a:pPr>
            <a:r>
              <a:rPr b="1" lang="pt-BR" sz="2200">
                <a:latin typeface="Times New Roman"/>
                <a:ea typeface="Times New Roman"/>
                <a:cs typeface="Times New Roman"/>
                <a:sym typeface="Times New Roman"/>
              </a:rPr>
              <a:t>          </a:t>
            </a:r>
            <a:r>
              <a:rPr b="1" lang="pt-BR" sz="2300">
                <a:latin typeface="Times New Roman"/>
                <a:ea typeface="Times New Roman"/>
                <a:cs typeface="Times New Roman"/>
                <a:sym typeface="Times New Roman"/>
              </a:rPr>
              <a:t> </a:t>
            </a:r>
            <a:endParaRPr b="1" sz="23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23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23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23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23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rPr b="1" lang="pt-BR" sz="2300">
                <a:latin typeface="Times New Roman"/>
                <a:ea typeface="Times New Roman"/>
                <a:cs typeface="Times New Roman"/>
                <a:sym typeface="Times New Roman"/>
              </a:rPr>
              <a:t>           </a:t>
            </a:r>
            <a:endParaRPr sz="23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l">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rPr b="1" lang="pt-BR" sz="2700">
                <a:latin typeface="Arial"/>
                <a:ea typeface="Arial"/>
                <a:cs typeface="Arial"/>
                <a:sym typeface="Arial"/>
              </a:rPr>
              <a:t>T</a:t>
            </a:r>
            <a:r>
              <a:rPr b="1" lang="pt-BR" sz="2200">
                <a:latin typeface="Arial"/>
                <a:ea typeface="Arial"/>
                <a:cs typeface="Arial"/>
                <a:sym typeface="Arial"/>
              </a:rPr>
              <a:t>abela 1.  </a:t>
            </a:r>
            <a:r>
              <a:rPr lang="pt-BR" sz="2200">
                <a:latin typeface="Arial"/>
                <a:ea typeface="Arial"/>
                <a:cs typeface="Arial"/>
                <a:sym typeface="Arial"/>
              </a:rPr>
              <a:t>Exame oftalmológico </a:t>
            </a:r>
            <a:endParaRPr sz="2200">
              <a:latin typeface="Arial"/>
              <a:ea typeface="Arial"/>
              <a:cs typeface="Arial"/>
              <a:sym typeface="Arial"/>
            </a:endParaRPr>
          </a:p>
          <a:p>
            <a:pPr indent="0" lvl="0" marL="0" rtl="0" algn="l">
              <a:lnSpc>
                <a:spcPct val="110000"/>
              </a:lnSpc>
              <a:spcBef>
                <a:spcPts val="0"/>
              </a:spcBef>
              <a:spcAft>
                <a:spcPts val="0"/>
              </a:spcAft>
              <a:buClr>
                <a:schemeClr val="dk1"/>
              </a:buClr>
              <a:buSzPts val="3200"/>
              <a:buNone/>
            </a:pPr>
            <a:r>
              <a:t/>
            </a:r>
            <a:endParaRPr b="1" sz="3400">
              <a:latin typeface="Times New Roman"/>
              <a:ea typeface="Times New Roman"/>
              <a:cs typeface="Times New Roman"/>
              <a:sym typeface="Times New Roman"/>
            </a:endParaRPr>
          </a:p>
          <a:p>
            <a:pPr indent="0" lvl="0" marL="0" rtl="0" algn="ctr">
              <a:lnSpc>
                <a:spcPct val="110000"/>
              </a:lnSpc>
              <a:spcBef>
                <a:spcPts val="0"/>
              </a:spcBef>
              <a:spcAft>
                <a:spcPts val="0"/>
              </a:spcAft>
              <a:buClr>
                <a:schemeClr val="dk1"/>
              </a:buClr>
              <a:buSzPts val="3200"/>
              <a:buNone/>
            </a:pPr>
            <a:r>
              <a:rPr b="1" lang="pt-BR" sz="3400">
                <a:latin typeface="Times New Roman"/>
                <a:ea typeface="Times New Roman"/>
                <a:cs typeface="Times New Roman"/>
                <a:sym typeface="Times New Roman"/>
              </a:rPr>
              <a:t>Conclusões</a:t>
            </a:r>
            <a:endParaRPr sz="5208"/>
          </a:p>
          <a:p>
            <a:pPr indent="0" lvl="0" marL="0" rtl="0" algn="just">
              <a:lnSpc>
                <a:spcPct val="110000"/>
              </a:lnSpc>
              <a:spcBef>
                <a:spcPts val="0"/>
              </a:spcBef>
              <a:spcAft>
                <a:spcPts val="0"/>
              </a:spcAft>
              <a:buClr>
                <a:schemeClr val="dk1"/>
              </a:buClr>
              <a:buSzPts val="3200"/>
              <a:buNone/>
            </a:pPr>
            <a:r>
              <a:t/>
            </a:r>
            <a:endParaRPr sz="2200">
              <a:latin typeface="Arial"/>
              <a:ea typeface="Arial"/>
              <a:cs typeface="Arial"/>
              <a:sym typeface="Arial"/>
            </a:endParaRPr>
          </a:p>
          <a:p>
            <a:pPr indent="0" lvl="0" marL="0" rtl="0" algn="just">
              <a:lnSpc>
                <a:spcPct val="110000"/>
              </a:lnSpc>
              <a:spcBef>
                <a:spcPts val="0"/>
              </a:spcBef>
              <a:spcAft>
                <a:spcPts val="0"/>
              </a:spcAft>
              <a:buClr>
                <a:schemeClr val="dk1"/>
              </a:buClr>
              <a:buSzPts val="3200"/>
              <a:buNone/>
            </a:pPr>
            <a:r>
              <a:rPr lang="pt-BR" sz="2200">
                <a:latin typeface="Arial"/>
                <a:ea typeface="Arial"/>
                <a:cs typeface="Arial"/>
                <a:sym typeface="Arial"/>
              </a:rPr>
              <a:t>Relatamos o caso de uma paciente com diagnóstico tardio de lenticone posterior associado a anisometropia astigmática, que resultou em ambliopia anisometrópica e, portanto, consideramos a intervenção cirúrgica imediata com risco incerto e optamos por seguimento clínico. Este relato reforça a importância do diagnóstico e terapêutica precoce para a prevenção de ambliopia nestes pacientes. </a:t>
            </a:r>
            <a:endParaRPr sz="2200">
              <a:latin typeface="Arial"/>
              <a:ea typeface="Arial"/>
              <a:cs typeface="Arial"/>
              <a:sym typeface="Arial"/>
            </a:endParaRPr>
          </a:p>
          <a:p>
            <a:pPr indent="0" lvl="0" marL="0" rtl="0" algn="just">
              <a:lnSpc>
                <a:spcPct val="110000"/>
              </a:lnSpc>
              <a:spcBef>
                <a:spcPts val="0"/>
              </a:spcBef>
              <a:spcAft>
                <a:spcPts val="0"/>
              </a:spcAft>
              <a:buClr>
                <a:schemeClr val="dk1"/>
              </a:buClr>
              <a:buSzPts val="3200"/>
              <a:buNone/>
            </a:pPr>
            <a:r>
              <a:t/>
            </a:r>
            <a:endParaRPr b="1" sz="3200">
              <a:latin typeface="Times New Roman"/>
              <a:ea typeface="Times New Roman"/>
              <a:cs typeface="Times New Roman"/>
              <a:sym typeface="Times New Roman"/>
            </a:endParaRPr>
          </a:p>
          <a:p>
            <a:pPr indent="0" lvl="0" marL="0" rtl="0" algn="just">
              <a:lnSpc>
                <a:spcPct val="110000"/>
              </a:lnSpc>
              <a:spcBef>
                <a:spcPts val="0"/>
              </a:spcBef>
              <a:spcAft>
                <a:spcPts val="0"/>
              </a:spcAft>
              <a:buClr>
                <a:schemeClr val="dk1"/>
              </a:buClr>
              <a:buSzPts val="3200"/>
              <a:buNone/>
            </a:pPr>
            <a:r>
              <a:rPr b="1" lang="pt-BR" sz="3300">
                <a:latin typeface="Arial"/>
                <a:ea typeface="Arial"/>
                <a:cs typeface="Arial"/>
                <a:sym typeface="Arial"/>
              </a:rPr>
              <a:t> </a:t>
            </a:r>
            <a:r>
              <a:rPr b="1" lang="pt-BR" sz="2300">
                <a:latin typeface="Arial"/>
                <a:ea typeface="Arial"/>
                <a:cs typeface="Arial"/>
                <a:sym typeface="Arial"/>
              </a:rPr>
              <a:t> </a:t>
            </a:r>
            <a:r>
              <a:rPr b="1" lang="pt-BR" sz="2200">
                <a:latin typeface="Arial"/>
                <a:ea typeface="Arial"/>
                <a:cs typeface="Arial"/>
                <a:sym typeface="Arial"/>
              </a:rPr>
              <a:t>Referências bibliográficas</a:t>
            </a:r>
            <a:endParaRPr b="1" sz="2200">
              <a:latin typeface="Arial"/>
              <a:ea typeface="Arial"/>
              <a:cs typeface="Arial"/>
              <a:sym typeface="Arial"/>
            </a:endParaRPr>
          </a:p>
          <a:p>
            <a:pPr indent="0" lvl="0" marL="0" rtl="0" algn="just">
              <a:lnSpc>
                <a:spcPct val="110000"/>
              </a:lnSpc>
              <a:spcBef>
                <a:spcPts val="0"/>
              </a:spcBef>
              <a:spcAft>
                <a:spcPts val="0"/>
              </a:spcAft>
              <a:buClr>
                <a:schemeClr val="dk1"/>
              </a:buClr>
              <a:buSzPts val="3200"/>
              <a:buNone/>
            </a:pPr>
            <a:r>
              <a:t/>
            </a:r>
            <a:endParaRPr b="1" sz="2200">
              <a:latin typeface="Arial"/>
              <a:ea typeface="Arial"/>
              <a:cs typeface="Arial"/>
              <a:sym typeface="Arial"/>
            </a:endParaRPr>
          </a:p>
          <a:p>
            <a:pPr indent="-368300" lvl="0" marL="457200" rtl="0" algn="just">
              <a:lnSpc>
                <a:spcPct val="110000"/>
              </a:lnSpc>
              <a:spcBef>
                <a:spcPts val="0"/>
              </a:spcBef>
              <a:spcAft>
                <a:spcPts val="0"/>
              </a:spcAft>
              <a:buSzPts val="2200"/>
              <a:buAutoNum type="arabicPeriod"/>
            </a:pPr>
            <a:r>
              <a:rPr lang="pt-BR" sz="2200">
                <a:latin typeface="Arial"/>
                <a:ea typeface="Arial"/>
                <a:cs typeface="Arial"/>
                <a:sym typeface="Arial"/>
              </a:rPr>
              <a:t>Nath k, shukla b. Lenticone periférico posterior (excêntrico): com nota sobre a evolução dos lenticoni. Ir J Oftalmol. 1963;47:760–3.</a:t>
            </a:r>
            <a:endParaRPr sz="2200">
              <a:latin typeface="Arial"/>
              <a:ea typeface="Arial"/>
              <a:cs typeface="Arial"/>
              <a:sym typeface="Arial"/>
            </a:endParaRPr>
          </a:p>
          <a:p>
            <a:pPr indent="-368300" lvl="0" marL="457200" rtl="0" algn="just">
              <a:lnSpc>
                <a:spcPct val="110000"/>
              </a:lnSpc>
              <a:spcBef>
                <a:spcPts val="0"/>
              </a:spcBef>
              <a:spcAft>
                <a:spcPts val="0"/>
              </a:spcAft>
              <a:buSzPts val="2200"/>
              <a:buAutoNum type="arabicPeriod"/>
            </a:pPr>
            <a:r>
              <a:rPr lang="pt-BR" sz="2200">
                <a:latin typeface="Arial"/>
                <a:ea typeface="Arial"/>
                <a:cs typeface="Arial"/>
                <a:sym typeface="Arial"/>
              </a:rPr>
              <a:t>Gupta V, Jamil M, Luthra S, Puthalath AS. Síndrome de Alport com lenticônio anterior e posterior simultâneo bilateral com afinamento macular temporal grave. BMJ Case Rep. 2019, 15 de agosto; 12 (8)</a:t>
            </a:r>
            <a:endParaRPr sz="2200">
              <a:latin typeface="Arial"/>
              <a:ea typeface="Arial"/>
              <a:cs typeface="Arial"/>
              <a:sym typeface="Arial"/>
            </a:endParaRPr>
          </a:p>
        </p:txBody>
      </p:sp>
      <p:pic>
        <p:nvPicPr>
          <p:cNvPr id="95" name="Google Shape;95;p13"/>
          <p:cNvPicPr preferRelativeResize="0"/>
          <p:nvPr/>
        </p:nvPicPr>
        <p:blipFill rotWithShape="1">
          <a:blip r:embed="rId4">
            <a:alphaModFix/>
          </a:blip>
          <a:srcRect b="0" l="0" r="0" t="0"/>
          <a:stretch/>
        </p:blipFill>
        <p:spPr>
          <a:xfrm>
            <a:off x="2234238" y="23931677"/>
            <a:ext cx="6023724" cy="8031648"/>
          </a:xfrm>
          <a:prstGeom prst="rect">
            <a:avLst/>
          </a:prstGeom>
          <a:noFill/>
          <a:ln>
            <a:noFill/>
          </a:ln>
        </p:spPr>
      </p:pic>
      <p:pic>
        <p:nvPicPr>
          <p:cNvPr id="96" name="Google Shape;96;p13"/>
          <p:cNvPicPr preferRelativeResize="0"/>
          <p:nvPr/>
        </p:nvPicPr>
        <p:blipFill rotWithShape="1">
          <a:blip r:embed="rId5">
            <a:alphaModFix/>
          </a:blip>
          <a:srcRect b="0" l="0" r="0" t="0"/>
          <a:stretch/>
        </p:blipFill>
        <p:spPr>
          <a:xfrm>
            <a:off x="11864263" y="29754150"/>
            <a:ext cx="5508675" cy="4265975"/>
          </a:xfrm>
          <a:prstGeom prst="rect">
            <a:avLst/>
          </a:prstGeom>
          <a:noFill/>
          <a:ln>
            <a:noFill/>
          </a:ln>
        </p:spPr>
      </p:pic>
      <p:pic>
        <p:nvPicPr>
          <p:cNvPr id="97" name="Google Shape;97;p13"/>
          <p:cNvPicPr preferRelativeResize="0"/>
          <p:nvPr/>
        </p:nvPicPr>
        <p:blipFill>
          <a:blip r:embed="rId6">
            <a:alphaModFix/>
          </a:blip>
          <a:stretch>
            <a:fillRect/>
          </a:stretch>
        </p:blipFill>
        <p:spPr>
          <a:xfrm>
            <a:off x="10388310" y="15158425"/>
            <a:ext cx="8460600" cy="5241702"/>
          </a:xfrm>
          <a:prstGeom prst="rect">
            <a:avLst/>
          </a:prstGeom>
          <a:noFill/>
          <a:ln>
            <a:noFill/>
          </a:ln>
        </p:spPr>
      </p:pic>
      <p:pic>
        <p:nvPicPr>
          <p:cNvPr id="98" name="Google Shape;98;p13"/>
          <p:cNvPicPr preferRelativeResize="0"/>
          <p:nvPr/>
        </p:nvPicPr>
        <p:blipFill>
          <a:blip r:embed="rId7">
            <a:alphaModFix/>
          </a:blip>
          <a:stretch>
            <a:fillRect/>
          </a:stretch>
        </p:blipFill>
        <p:spPr>
          <a:xfrm>
            <a:off x="11671100" y="6517208"/>
            <a:ext cx="5842989" cy="3385768"/>
          </a:xfrm>
          <a:prstGeom prst="rect">
            <a:avLst/>
          </a:prstGeom>
          <a:noFill/>
          <a:ln>
            <a:noFill/>
          </a:ln>
        </p:spPr>
      </p:pic>
      <p:pic>
        <p:nvPicPr>
          <p:cNvPr id="99" name="Google Shape;99;p13"/>
          <p:cNvPicPr preferRelativeResize="0"/>
          <p:nvPr/>
        </p:nvPicPr>
        <p:blipFill>
          <a:blip r:embed="rId8">
            <a:alphaModFix/>
          </a:blip>
          <a:stretch>
            <a:fillRect/>
          </a:stretch>
        </p:blipFill>
        <p:spPr>
          <a:xfrm>
            <a:off x="11671188" y="10204281"/>
            <a:ext cx="5842800" cy="3384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