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1pPr>
    <a:lvl2pPr marL="1813614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2pPr>
    <a:lvl3pPr marL="3627228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3pPr>
    <a:lvl4pPr marL="5440842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4pPr>
    <a:lvl5pPr marL="7254451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5pPr>
    <a:lvl6pPr marL="9068065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6pPr>
    <a:lvl7pPr marL="10881679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7pPr>
    <a:lvl8pPr marL="12695293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8pPr>
    <a:lvl9pPr marL="14508907" algn="l" defTabSz="1813614" rtl="0" eaLnBrk="1" latinLnBrk="0" hangingPunct="1">
      <a:defRPr sz="71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9" userDrawn="1">
          <p15:clr>
            <a:srgbClr val="A4A3A4"/>
          </p15:clr>
        </p15:guide>
        <p15:guide id="2" pos="102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479" autoAdjust="0"/>
  </p:normalViewPr>
  <p:slideViewPr>
    <p:cSldViewPr snapToGrid="0" snapToObjects="1">
      <p:cViewPr>
        <p:scale>
          <a:sx n="37" d="100"/>
          <a:sy n="37" d="100"/>
        </p:scale>
        <p:origin x="856" y="-5040"/>
      </p:cViewPr>
      <p:guideLst>
        <p:guide orient="horz" pos="13609"/>
        <p:guide pos="102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3608B-C3F3-3F4B-A853-92213625565E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6AADE-245B-0B41-84F8-B683E68881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6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1pPr>
    <a:lvl2pPr marL="1813614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2pPr>
    <a:lvl3pPr marL="3627228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3pPr>
    <a:lvl4pPr marL="5440842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4pPr>
    <a:lvl5pPr marL="7254451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5pPr>
    <a:lvl6pPr marL="9068065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6pPr>
    <a:lvl7pPr marL="10881679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7pPr>
    <a:lvl8pPr marL="12695293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8pPr>
    <a:lvl9pPr marL="14508907" algn="l" defTabSz="1813614" rtl="0" eaLnBrk="1" latinLnBrk="0" hangingPunct="1">
      <a:defRPr sz="47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50" y="13420208"/>
            <a:ext cx="27539394" cy="92601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7" y="24480361"/>
            <a:ext cx="22679501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09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18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28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37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4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256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465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675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8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9484" y="1440026"/>
            <a:ext cx="7289837" cy="30720451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7" y="1440026"/>
            <a:ext cx="21329531" cy="30720451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0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1" y="27760420"/>
            <a:ext cx="27539394" cy="8580130"/>
          </a:xfrm>
        </p:spPr>
        <p:txBody>
          <a:bodyPr anchor="t"/>
          <a:lstStyle>
            <a:lvl1pPr algn="l">
              <a:defRPr sz="10580" b="1" cap="all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1" y="18310275"/>
            <a:ext cx="27539394" cy="9450140"/>
          </a:xfrm>
        </p:spPr>
        <p:txBody>
          <a:bodyPr anchor="b"/>
          <a:lstStyle>
            <a:lvl1pPr marL="0" indent="0">
              <a:buNone/>
              <a:defRPr sz="5290">
                <a:solidFill>
                  <a:schemeClr val="tx1">
                    <a:tint val="75000"/>
                  </a:schemeClr>
                </a:solidFill>
              </a:defRPr>
            </a:lvl1pPr>
            <a:lvl2pPr marL="1209407" indent="0">
              <a:buNone/>
              <a:defRPr sz="4762">
                <a:solidFill>
                  <a:schemeClr val="tx1">
                    <a:tint val="75000"/>
                  </a:schemeClr>
                </a:solidFill>
              </a:defRPr>
            </a:lvl2pPr>
            <a:lvl3pPr marL="2418814" indent="0">
              <a:buNone/>
              <a:defRPr sz="4234">
                <a:solidFill>
                  <a:schemeClr val="tx1">
                    <a:tint val="75000"/>
                  </a:schemeClr>
                </a:solidFill>
              </a:defRPr>
            </a:lvl3pPr>
            <a:lvl4pPr marL="3628225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4pPr>
            <a:lvl5pPr marL="4837632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5pPr>
            <a:lvl6pPr marL="6047039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6pPr>
            <a:lvl7pPr marL="7256445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7pPr>
            <a:lvl8pPr marL="8465852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8pPr>
            <a:lvl9pPr marL="9675264" indent="0">
              <a:buNone/>
              <a:defRPr sz="3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66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967" y="8400128"/>
            <a:ext cx="14309684" cy="23760351"/>
          </a:xfrm>
        </p:spPr>
        <p:txBody>
          <a:bodyPr/>
          <a:lstStyle>
            <a:lvl1pPr>
              <a:defRPr sz="7407"/>
            </a:lvl1pPr>
            <a:lvl2pPr>
              <a:defRPr sz="6346"/>
            </a:lvl2pPr>
            <a:lvl3pPr>
              <a:defRPr sz="5290"/>
            </a:lvl3pPr>
            <a:lvl4pPr>
              <a:defRPr sz="4762"/>
            </a:lvl4pPr>
            <a:lvl5pPr>
              <a:defRPr sz="4762"/>
            </a:lvl5pPr>
            <a:lvl6pPr>
              <a:defRPr sz="4762"/>
            </a:lvl6pPr>
            <a:lvl7pPr>
              <a:defRPr sz="4762"/>
            </a:lvl7pPr>
            <a:lvl8pPr>
              <a:defRPr sz="4762"/>
            </a:lvl8pPr>
            <a:lvl9pPr>
              <a:defRPr sz="4762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9637" y="8400128"/>
            <a:ext cx="14309684" cy="23760351"/>
          </a:xfrm>
        </p:spPr>
        <p:txBody>
          <a:bodyPr/>
          <a:lstStyle>
            <a:lvl1pPr>
              <a:defRPr sz="7407"/>
            </a:lvl1pPr>
            <a:lvl2pPr>
              <a:defRPr sz="6346"/>
            </a:lvl2pPr>
            <a:lvl3pPr>
              <a:defRPr sz="5290"/>
            </a:lvl3pPr>
            <a:lvl4pPr>
              <a:defRPr sz="4762"/>
            </a:lvl4pPr>
            <a:lvl5pPr>
              <a:defRPr sz="4762"/>
            </a:lvl5pPr>
            <a:lvl6pPr>
              <a:defRPr sz="4762"/>
            </a:lvl6pPr>
            <a:lvl7pPr>
              <a:defRPr sz="4762"/>
            </a:lvl7pPr>
            <a:lvl8pPr>
              <a:defRPr sz="4762"/>
            </a:lvl8pPr>
            <a:lvl9pPr>
              <a:defRPr sz="4762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7" y="1730032"/>
            <a:ext cx="29159361" cy="7200106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7" y="9670153"/>
            <a:ext cx="14315315" cy="4030058"/>
          </a:xfrm>
        </p:spPr>
        <p:txBody>
          <a:bodyPr anchor="b"/>
          <a:lstStyle>
            <a:lvl1pPr marL="0" indent="0">
              <a:buNone/>
              <a:defRPr sz="6346" b="1"/>
            </a:lvl1pPr>
            <a:lvl2pPr marL="1209407" indent="0">
              <a:buNone/>
              <a:defRPr sz="5290" b="1"/>
            </a:lvl2pPr>
            <a:lvl3pPr marL="2418814" indent="0">
              <a:buNone/>
              <a:defRPr sz="4762" b="1"/>
            </a:lvl3pPr>
            <a:lvl4pPr marL="3628225" indent="0">
              <a:buNone/>
              <a:defRPr sz="4234" b="1"/>
            </a:lvl4pPr>
            <a:lvl5pPr marL="4837632" indent="0">
              <a:buNone/>
              <a:defRPr sz="4234" b="1"/>
            </a:lvl5pPr>
            <a:lvl6pPr marL="6047039" indent="0">
              <a:buNone/>
              <a:defRPr sz="4234" b="1"/>
            </a:lvl6pPr>
            <a:lvl7pPr marL="7256445" indent="0">
              <a:buNone/>
              <a:defRPr sz="4234" b="1"/>
            </a:lvl7pPr>
            <a:lvl8pPr marL="8465852" indent="0">
              <a:buNone/>
              <a:defRPr sz="4234" b="1"/>
            </a:lvl8pPr>
            <a:lvl9pPr marL="9675264" indent="0">
              <a:buNone/>
              <a:defRPr sz="4234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7" y="13700209"/>
            <a:ext cx="14315315" cy="24890370"/>
          </a:xfrm>
        </p:spPr>
        <p:txBody>
          <a:bodyPr/>
          <a:lstStyle>
            <a:lvl1pPr>
              <a:defRPr sz="6346"/>
            </a:lvl1pPr>
            <a:lvl2pPr>
              <a:defRPr sz="5290"/>
            </a:lvl2pPr>
            <a:lvl3pPr>
              <a:defRPr sz="4762"/>
            </a:lvl3pPr>
            <a:lvl4pPr>
              <a:defRPr sz="4234"/>
            </a:lvl4pPr>
            <a:lvl5pPr>
              <a:defRPr sz="4234"/>
            </a:lvl5pPr>
            <a:lvl6pPr>
              <a:defRPr sz="4234"/>
            </a:lvl6pPr>
            <a:lvl7pPr>
              <a:defRPr sz="4234"/>
            </a:lvl7pPr>
            <a:lvl8pPr>
              <a:defRPr sz="4234"/>
            </a:lvl8pPr>
            <a:lvl9pPr>
              <a:defRPr sz="4234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5" y="9670153"/>
            <a:ext cx="14320933" cy="4030058"/>
          </a:xfrm>
        </p:spPr>
        <p:txBody>
          <a:bodyPr anchor="b"/>
          <a:lstStyle>
            <a:lvl1pPr marL="0" indent="0">
              <a:buNone/>
              <a:defRPr sz="6346" b="1"/>
            </a:lvl1pPr>
            <a:lvl2pPr marL="1209407" indent="0">
              <a:buNone/>
              <a:defRPr sz="5290" b="1"/>
            </a:lvl2pPr>
            <a:lvl3pPr marL="2418814" indent="0">
              <a:buNone/>
              <a:defRPr sz="4762" b="1"/>
            </a:lvl3pPr>
            <a:lvl4pPr marL="3628225" indent="0">
              <a:buNone/>
              <a:defRPr sz="4234" b="1"/>
            </a:lvl4pPr>
            <a:lvl5pPr marL="4837632" indent="0">
              <a:buNone/>
              <a:defRPr sz="4234" b="1"/>
            </a:lvl5pPr>
            <a:lvl6pPr marL="6047039" indent="0">
              <a:buNone/>
              <a:defRPr sz="4234" b="1"/>
            </a:lvl6pPr>
            <a:lvl7pPr marL="7256445" indent="0">
              <a:buNone/>
              <a:defRPr sz="4234" b="1"/>
            </a:lvl7pPr>
            <a:lvl8pPr marL="8465852" indent="0">
              <a:buNone/>
              <a:defRPr sz="4234" b="1"/>
            </a:lvl8pPr>
            <a:lvl9pPr marL="9675264" indent="0">
              <a:buNone/>
              <a:defRPr sz="4234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5" y="13700209"/>
            <a:ext cx="14320933" cy="24890370"/>
          </a:xfrm>
        </p:spPr>
        <p:txBody>
          <a:bodyPr/>
          <a:lstStyle>
            <a:lvl1pPr>
              <a:defRPr sz="6346"/>
            </a:lvl1pPr>
            <a:lvl2pPr>
              <a:defRPr sz="5290"/>
            </a:lvl2pPr>
            <a:lvl3pPr>
              <a:defRPr sz="4762"/>
            </a:lvl3pPr>
            <a:lvl4pPr>
              <a:defRPr sz="4234"/>
            </a:lvl4pPr>
            <a:lvl5pPr>
              <a:defRPr sz="4234"/>
            </a:lvl5pPr>
            <a:lvl6pPr>
              <a:defRPr sz="4234"/>
            </a:lvl6pPr>
            <a:lvl7pPr>
              <a:defRPr sz="4234"/>
            </a:lvl7pPr>
            <a:lvl8pPr>
              <a:defRPr sz="4234"/>
            </a:lvl8pPr>
            <a:lvl9pPr>
              <a:defRPr sz="4234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0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6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73" y="1720036"/>
            <a:ext cx="10659141" cy="7320109"/>
          </a:xfrm>
        </p:spPr>
        <p:txBody>
          <a:bodyPr anchor="b"/>
          <a:lstStyle>
            <a:lvl1pPr algn="l">
              <a:defRPr sz="529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29" y="1720030"/>
            <a:ext cx="18112102" cy="36870546"/>
          </a:xfrm>
        </p:spPr>
        <p:txBody>
          <a:bodyPr/>
          <a:lstStyle>
            <a:lvl1pPr>
              <a:defRPr sz="8463"/>
            </a:lvl1pPr>
            <a:lvl2pPr>
              <a:defRPr sz="7407"/>
            </a:lvl2pPr>
            <a:lvl3pPr>
              <a:defRPr sz="6346"/>
            </a:lvl3pPr>
            <a:lvl4pPr>
              <a:defRPr sz="5290"/>
            </a:lvl4pPr>
            <a:lvl5pPr>
              <a:defRPr sz="5290"/>
            </a:lvl5pPr>
            <a:lvl6pPr>
              <a:defRPr sz="5290"/>
            </a:lvl6pPr>
            <a:lvl7pPr>
              <a:defRPr sz="5290"/>
            </a:lvl7pPr>
            <a:lvl8pPr>
              <a:defRPr sz="5290"/>
            </a:lvl8pPr>
            <a:lvl9pPr>
              <a:defRPr sz="529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73" y="9040143"/>
            <a:ext cx="10659141" cy="29550441"/>
          </a:xfrm>
        </p:spPr>
        <p:txBody>
          <a:bodyPr/>
          <a:lstStyle>
            <a:lvl1pPr marL="0" indent="0">
              <a:buNone/>
              <a:defRPr sz="3701"/>
            </a:lvl1pPr>
            <a:lvl2pPr marL="1209407" indent="0">
              <a:buNone/>
              <a:defRPr sz="3173"/>
            </a:lvl2pPr>
            <a:lvl3pPr marL="2418814" indent="0">
              <a:buNone/>
              <a:defRPr sz="2645"/>
            </a:lvl3pPr>
            <a:lvl4pPr marL="3628225" indent="0">
              <a:buNone/>
              <a:defRPr sz="2381"/>
            </a:lvl4pPr>
            <a:lvl5pPr marL="4837632" indent="0">
              <a:buNone/>
              <a:defRPr sz="2381"/>
            </a:lvl5pPr>
            <a:lvl6pPr marL="6047039" indent="0">
              <a:buNone/>
              <a:defRPr sz="2381"/>
            </a:lvl6pPr>
            <a:lvl7pPr marL="7256445" indent="0">
              <a:buNone/>
              <a:defRPr sz="2381"/>
            </a:lvl7pPr>
            <a:lvl8pPr marL="8465852" indent="0">
              <a:buNone/>
              <a:defRPr sz="2381"/>
            </a:lvl8pPr>
            <a:lvl9pPr marL="9675264" indent="0">
              <a:buNone/>
              <a:defRPr sz="238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3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90" y="30240451"/>
            <a:ext cx="19439574" cy="3570058"/>
          </a:xfrm>
        </p:spPr>
        <p:txBody>
          <a:bodyPr anchor="b"/>
          <a:lstStyle>
            <a:lvl1pPr algn="l">
              <a:defRPr sz="5290" b="1"/>
            </a:lvl1pPr>
          </a:lstStyle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90" y="3860062"/>
            <a:ext cx="19439574" cy="25920384"/>
          </a:xfrm>
        </p:spPr>
        <p:txBody>
          <a:bodyPr/>
          <a:lstStyle>
            <a:lvl1pPr marL="0" indent="0">
              <a:buNone/>
              <a:defRPr sz="8463"/>
            </a:lvl1pPr>
            <a:lvl2pPr marL="1209407" indent="0">
              <a:buNone/>
              <a:defRPr sz="7407"/>
            </a:lvl2pPr>
            <a:lvl3pPr marL="2418814" indent="0">
              <a:buNone/>
              <a:defRPr sz="6346"/>
            </a:lvl3pPr>
            <a:lvl4pPr marL="3628225" indent="0">
              <a:buNone/>
              <a:defRPr sz="5290"/>
            </a:lvl4pPr>
            <a:lvl5pPr marL="4837632" indent="0">
              <a:buNone/>
              <a:defRPr sz="5290"/>
            </a:lvl5pPr>
            <a:lvl6pPr marL="6047039" indent="0">
              <a:buNone/>
              <a:defRPr sz="5290"/>
            </a:lvl6pPr>
            <a:lvl7pPr marL="7256445" indent="0">
              <a:buNone/>
              <a:defRPr sz="5290"/>
            </a:lvl7pPr>
            <a:lvl8pPr marL="8465852" indent="0">
              <a:buNone/>
              <a:defRPr sz="5290"/>
            </a:lvl8pPr>
            <a:lvl9pPr marL="9675264" indent="0">
              <a:buNone/>
              <a:defRPr sz="529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90" y="33810507"/>
            <a:ext cx="19439574" cy="5070066"/>
          </a:xfrm>
        </p:spPr>
        <p:txBody>
          <a:bodyPr/>
          <a:lstStyle>
            <a:lvl1pPr marL="0" indent="0">
              <a:buNone/>
              <a:defRPr sz="3701"/>
            </a:lvl1pPr>
            <a:lvl2pPr marL="1209407" indent="0">
              <a:buNone/>
              <a:defRPr sz="3173"/>
            </a:lvl2pPr>
            <a:lvl3pPr marL="2418814" indent="0">
              <a:buNone/>
              <a:defRPr sz="2645"/>
            </a:lvl3pPr>
            <a:lvl4pPr marL="3628225" indent="0">
              <a:buNone/>
              <a:defRPr sz="2381"/>
            </a:lvl4pPr>
            <a:lvl5pPr marL="4837632" indent="0">
              <a:buNone/>
              <a:defRPr sz="2381"/>
            </a:lvl5pPr>
            <a:lvl6pPr marL="6047039" indent="0">
              <a:buNone/>
              <a:defRPr sz="2381"/>
            </a:lvl6pPr>
            <a:lvl7pPr marL="7256445" indent="0">
              <a:buNone/>
              <a:defRPr sz="2381"/>
            </a:lvl7pPr>
            <a:lvl8pPr marL="8465852" indent="0">
              <a:buNone/>
              <a:defRPr sz="2381"/>
            </a:lvl8pPr>
            <a:lvl9pPr marL="9675264" indent="0">
              <a:buNone/>
              <a:defRPr sz="238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8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967" y="1730032"/>
            <a:ext cx="29159361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7" y="10080148"/>
            <a:ext cx="29159361" cy="28510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19970" y="40040601"/>
            <a:ext cx="7559834" cy="2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AE68-20D1-8A4E-B4D5-0AEB9A46709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9760" y="40040601"/>
            <a:ext cx="10259774" cy="2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19491" y="40040601"/>
            <a:ext cx="7559834" cy="2300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B179-F570-BF4C-83B6-9EF198C340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4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09407" rtl="0" eaLnBrk="1" latinLnBrk="0" hangingPunct="1">
        <a:spcBef>
          <a:spcPct val="0"/>
        </a:spcBef>
        <a:buNone/>
        <a:defRPr sz="116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7055" indent="-907055" algn="l" defTabSz="1209407" rtl="0" eaLnBrk="1" latinLnBrk="0" hangingPunct="1">
        <a:spcBef>
          <a:spcPct val="20000"/>
        </a:spcBef>
        <a:buFont typeface="Arial"/>
        <a:buChar char="•"/>
        <a:defRPr sz="8463" kern="1200">
          <a:solidFill>
            <a:schemeClr val="tx1"/>
          </a:solidFill>
          <a:latin typeface="+mn-lt"/>
          <a:ea typeface="+mn-ea"/>
          <a:cs typeface="+mn-cs"/>
        </a:defRPr>
      </a:lvl1pPr>
      <a:lvl2pPr marL="1965286" indent="-755879" algn="l" defTabSz="1209407" rtl="0" eaLnBrk="1" latinLnBrk="0" hangingPunct="1">
        <a:spcBef>
          <a:spcPct val="20000"/>
        </a:spcBef>
        <a:buFont typeface="Arial"/>
        <a:buChar char="–"/>
        <a:defRPr sz="7407" kern="1200">
          <a:solidFill>
            <a:schemeClr val="tx1"/>
          </a:solidFill>
          <a:latin typeface="+mn-lt"/>
          <a:ea typeface="+mn-ea"/>
          <a:cs typeface="+mn-cs"/>
        </a:defRPr>
      </a:lvl2pPr>
      <a:lvl3pPr marL="3023517" indent="-604703" algn="l" defTabSz="1209407" rtl="0" eaLnBrk="1" latinLnBrk="0" hangingPunct="1">
        <a:spcBef>
          <a:spcPct val="20000"/>
        </a:spcBef>
        <a:buFont typeface="Arial"/>
        <a:buChar char="•"/>
        <a:defRPr sz="6346" kern="1200">
          <a:solidFill>
            <a:schemeClr val="tx1"/>
          </a:solidFill>
          <a:latin typeface="+mn-lt"/>
          <a:ea typeface="+mn-ea"/>
          <a:cs typeface="+mn-cs"/>
        </a:defRPr>
      </a:lvl3pPr>
      <a:lvl4pPr marL="4232929" indent="-604703" algn="l" defTabSz="1209407" rtl="0" eaLnBrk="1" latinLnBrk="0" hangingPunct="1">
        <a:spcBef>
          <a:spcPct val="20000"/>
        </a:spcBef>
        <a:buFont typeface="Arial"/>
        <a:buChar char="–"/>
        <a:defRPr sz="5290" kern="1200">
          <a:solidFill>
            <a:schemeClr val="tx1"/>
          </a:solidFill>
          <a:latin typeface="+mn-lt"/>
          <a:ea typeface="+mn-ea"/>
          <a:cs typeface="+mn-cs"/>
        </a:defRPr>
      </a:lvl4pPr>
      <a:lvl5pPr marL="5442335" indent="-604703" algn="l" defTabSz="1209407" rtl="0" eaLnBrk="1" latinLnBrk="0" hangingPunct="1">
        <a:spcBef>
          <a:spcPct val="20000"/>
        </a:spcBef>
        <a:buFont typeface="Arial"/>
        <a:buChar char="»"/>
        <a:defRPr sz="5290" kern="1200">
          <a:solidFill>
            <a:schemeClr val="tx1"/>
          </a:solidFill>
          <a:latin typeface="+mn-lt"/>
          <a:ea typeface="+mn-ea"/>
          <a:cs typeface="+mn-cs"/>
        </a:defRPr>
      </a:lvl5pPr>
      <a:lvl6pPr marL="6651742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6pPr>
      <a:lvl7pPr marL="7861149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7pPr>
      <a:lvl8pPr marL="9070556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8pPr>
      <a:lvl9pPr marL="10279962" indent="-604703" algn="l" defTabSz="1209407" rtl="0" eaLnBrk="1" latinLnBrk="0" hangingPunct="1">
        <a:spcBef>
          <a:spcPct val="20000"/>
        </a:spcBef>
        <a:buFont typeface="Arial"/>
        <a:buChar char="•"/>
        <a:defRPr sz="52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1pPr>
      <a:lvl2pPr marL="1209407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2pPr>
      <a:lvl3pPr marL="2418814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3pPr>
      <a:lvl4pPr marL="3628225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4pPr>
      <a:lvl5pPr marL="4837632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5pPr>
      <a:lvl6pPr marL="6047039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6pPr>
      <a:lvl7pPr marL="7256445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7pPr>
      <a:lvl8pPr marL="8465852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8pPr>
      <a:lvl9pPr marL="9675264" algn="l" defTabSz="1209407" rtl="0" eaLnBrk="1" latinLnBrk="0" hangingPunct="1">
        <a:defRPr sz="4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do Trabalho:…">
            <a:extLst>
              <a:ext uri="{FF2B5EF4-FFF2-40B4-BE49-F238E27FC236}">
                <a16:creationId xmlns:a16="http://schemas.microsoft.com/office/drawing/2014/main" id="{7407F3C6-8673-A749-1E37-74C04C1B155B}"/>
              </a:ext>
            </a:extLst>
          </p:cNvPr>
          <p:cNvSpPr txBox="1"/>
          <p:nvPr/>
        </p:nvSpPr>
        <p:spPr>
          <a:xfrm>
            <a:off x="3598124" y="7403463"/>
            <a:ext cx="24195103" cy="8664121"/>
          </a:xfrm>
          <a:prstGeom prst="rect">
            <a:avLst/>
          </a:prstGeom>
          <a:noFill/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4933" tIns="74933" rIns="74933" bIns="74933" anchor="ctr"/>
          <a:lstStyle/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9600" dirty="0">
                <a:solidFill>
                  <a:srgbClr val="4853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HIDROPSIA AGUDA</a:t>
            </a:r>
          </a:p>
          <a:p>
            <a:pPr algn="ctr">
              <a:defRPr sz="14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5280" dirty="0">
              <a:solidFill>
                <a:srgbClr val="002060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pt-BR" sz="4400" strike="noStrike" spc="-1" dirty="0">
                <a:solidFill>
                  <a:srgbClr val="595959"/>
                </a:solidFill>
                <a:latin typeface="Arial"/>
                <a:ea typeface="Arial"/>
              </a:rPr>
              <a:t>Michela Oliveira Rosado¹, Anna Vitória T. Siqueira, Arthur Saraiva de Queiroz, Natália Queiroz Souza dos Santos, Laura </a:t>
            </a:r>
            <a:r>
              <a:rPr lang="pt-BR" sz="4400" spc="-1" dirty="0">
                <a:solidFill>
                  <a:srgbClr val="595959"/>
                </a:solidFill>
                <a:latin typeface="Arial"/>
                <a:ea typeface="Arial"/>
              </a:rPr>
              <a:t>Vieira Silva,</a:t>
            </a:r>
            <a:r>
              <a:rPr lang="pt-BR" sz="4400" strike="noStrike" spc="-1" dirty="0">
                <a:solidFill>
                  <a:srgbClr val="595959"/>
                </a:solidFill>
                <a:latin typeface="Arial"/>
                <a:ea typeface="Arial"/>
              </a:rPr>
              <a:t> Suzane Cristina de L. Filgueira, </a:t>
            </a:r>
            <a:r>
              <a:rPr lang="pt-BR" sz="440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Luanna</a:t>
            </a:r>
            <a:r>
              <a:rPr lang="pt-BR" sz="4400" strike="noStrike" spc="-1" dirty="0">
                <a:solidFill>
                  <a:srgbClr val="595959"/>
                </a:solidFill>
                <a:latin typeface="Arial"/>
                <a:ea typeface="Arial"/>
              </a:rPr>
              <a:t> Arruda Lemos, </a:t>
            </a:r>
            <a:r>
              <a:rPr lang="pt-BR" sz="4400" strike="noStrike" spc="-1" dirty="0" err="1">
                <a:solidFill>
                  <a:srgbClr val="595959"/>
                </a:solidFill>
                <a:latin typeface="Arial"/>
                <a:ea typeface="Arial"/>
              </a:rPr>
              <a:t>Tabatha</a:t>
            </a:r>
            <a:r>
              <a:rPr lang="pt-BR" sz="4400" strike="noStrike" spc="-1" dirty="0">
                <a:solidFill>
                  <a:srgbClr val="595959"/>
                </a:solidFill>
                <a:latin typeface="Arial"/>
                <a:ea typeface="Arial"/>
              </a:rPr>
              <a:t> Priscila G. </a:t>
            </a:r>
            <a:r>
              <a:rPr lang="pt-BR" sz="4400" strike="noStrike" spc="-1">
                <a:solidFill>
                  <a:srgbClr val="595959"/>
                </a:solidFill>
                <a:latin typeface="Arial"/>
                <a:ea typeface="Arial"/>
              </a:rPr>
              <a:t>Felix </a:t>
            </a:r>
          </a:p>
          <a:p>
            <a:pPr algn="ctr">
              <a:lnSpc>
                <a:spcPct val="100000"/>
              </a:lnSpc>
            </a:pPr>
            <a:endParaRPr lang="pt-BR" sz="440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400" b="1" strike="noStrike" spc="-1" dirty="0">
                <a:solidFill>
                  <a:srgbClr val="595959"/>
                </a:solidFill>
                <a:latin typeface="Arial"/>
                <a:ea typeface="Arial"/>
              </a:rPr>
              <a:t>Departamento de Córnea</a:t>
            </a:r>
          </a:p>
          <a:p>
            <a:pPr algn="ctr">
              <a:lnSpc>
                <a:spcPct val="100000"/>
              </a:lnSpc>
            </a:pPr>
            <a:endParaRPr lang="pt-BR" sz="4400" b="1" spc="-1" dirty="0">
              <a:solidFill>
                <a:srgbClr val="595959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32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Instituto Hospital de Base do Distrito Federal</a:t>
            </a:r>
          </a:p>
          <a:p>
            <a:pPr algn="ctr">
              <a:defRPr sz="800" b="1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t-BR" sz="432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Brasília, Distrito Federal</a:t>
            </a:r>
            <a:endParaRPr sz="432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Aqui vai o texto ...">
            <a:extLst>
              <a:ext uri="{FF2B5EF4-FFF2-40B4-BE49-F238E27FC236}">
                <a16:creationId xmlns:a16="http://schemas.microsoft.com/office/drawing/2014/main" id="{C665FBD8-1C0B-1B1B-DDED-361BDA777B00}"/>
              </a:ext>
            </a:extLst>
          </p:cNvPr>
          <p:cNvSpPr txBox="1"/>
          <p:nvPr/>
        </p:nvSpPr>
        <p:spPr>
          <a:xfrm>
            <a:off x="1110343" y="18882361"/>
            <a:ext cx="29097514" cy="1353585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9217" tIns="259217" rIns="259217" bIns="259217" numCol="1" anchor="t">
            <a:noAutofit/>
          </a:bodyPr>
          <a:lstStyle>
            <a:lvl1pPr>
              <a:defRPr sz="600">
                <a:solidFill>
                  <a:srgbClr val="40404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algn="ctr"/>
            <a:r>
              <a:rPr lang="pt-BR" sz="6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</a:t>
            </a:r>
          </a:p>
          <a:p>
            <a:pPr algn="ctr"/>
            <a:endParaRPr lang="pt-BR" sz="6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7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Ceratocone com baixa Acuidade Visual súbita decorrente de hidropisia aguda em olho esquerdo.</a:t>
            </a:r>
            <a:endParaRPr lang="pt-BR" sz="72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pt-BR" sz="7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7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Palavras chave: Ceratocone, </a:t>
            </a:r>
            <a:r>
              <a:rPr lang="pt-BR" sz="72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Hidropsia</a:t>
            </a:r>
            <a:r>
              <a:rPr lang="pt-BR" sz="7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aguda, Ectasia, </a:t>
            </a:r>
            <a:r>
              <a:rPr lang="pt-BR" sz="7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Córnea</a:t>
            </a:r>
            <a:endParaRPr lang="pt-BR" sz="4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840" dirty="0">
              <a:solidFill>
                <a:srgbClr val="22222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7FEF4B2A-CCBD-DD99-3ED6-CC1AA2525DF1}"/>
              </a:ext>
            </a:extLst>
          </p:cNvPr>
          <p:cNvSpPr txBox="1"/>
          <p:nvPr/>
        </p:nvSpPr>
        <p:spPr>
          <a:xfrm>
            <a:off x="16609739" y="29067905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B0550C2-F1C0-BBE0-168B-2BB91AF74EB5}"/>
              </a:ext>
            </a:extLst>
          </p:cNvPr>
          <p:cNvSpPr txBox="1"/>
          <p:nvPr/>
        </p:nvSpPr>
        <p:spPr>
          <a:xfrm>
            <a:off x="1770314" y="29322366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1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67B4F6C-C35D-5E3C-0E18-0BB675752C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415175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A1575EB-9051-50BC-C316-C77EC1063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5995" y="-30415"/>
            <a:ext cx="5233293" cy="540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15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ixaDeTexto 29">
            <a:extLst>
              <a:ext uri="{FF2B5EF4-FFF2-40B4-BE49-F238E27FC236}">
                <a16:creationId xmlns:a16="http://schemas.microsoft.com/office/drawing/2014/main" id="{7FEF4B2A-CCBD-DD99-3ED6-CC1AA2525DF1}"/>
              </a:ext>
            </a:extLst>
          </p:cNvPr>
          <p:cNvSpPr txBox="1"/>
          <p:nvPr/>
        </p:nvSpPr>
        <p:spPr>
          <a:xfrm>
            <a:off x="16609739" y="29067905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2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B0550C2-F1C0-BBE0-168B-2BB91AF74EB5}"/>
              </a:ext>
            </a:extLst>
          </p:cNvPr>
          <p:cNvSpPr txBox="1"/>
          <p:nvPr/>
        </p:nvSpPr>
        <p:spPr>
          <a:xfrm>
            <a:off x="1770314" y="29322366"/>
            <a:ext cx="213003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8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1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F615CE9-BD2E-C7F8-A06D-8555FA5E3D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415175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70979C4-F2D9-BAA1-2CC5-D0EE9B5E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5995" y="-30415"/>
            <a:ext cx="5233293" cy="540826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49B5AC9-9FC8-4725-E035-B989B58106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724" b="18525"/>
          <a:stretch/>
        </p:blipFill>
        <p:spPr>
          <a:xfrm>
            <a:off x="3654303" y="6142431"/>
            <a:ext cx="12545341" cy="1216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477E844-D70D-B57C-2483-01AE4183728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556" t="16907" r="-170" b="23696"/>
          <a:stretch/>
        </p:blipFill>
        <p:spPr>
          <a:xfrm>
            <a:off x="16609739" y="6142431"/>
            <a:ext cx="11853996" cy="1225356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DA7BCED-B26E-AF79-A7FE-16A732B281F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4587" b="10663"/>
          <a:stretch/>
        </p:blipFill>
        <p:spPr>
          <a:xfrm>
            <a:off x="3654302" y="19640491"/>
            <a:ext cx="12135247" cy="14382743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CBEFB79E-A775-D771-C4F2-84C179605A7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9778" t="14989" r="3361" b="15218"/>
          <a:stretch/>
        </p:blipFill>
        <p:spPr>
          <a:xfrm>
            <a:off x="16609739" y="19640491"/>
            <a:ext cx="11880000" cy="1438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82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91</Words>
  <Application>Microsoft Macintosh PowerPoint</Application>
  <PresentationFormat>Personalizar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Apresentação do PowerPoint</vt:lpstr>
      <vt:lpstr>Apresentação do PowerPoint</vt:lpstr>
    </vt:vector>
  </TitlesOfParts>
  <Company>denimar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Denismar Miranda</dc:creator>
  <cp:lastModifiedBy>Michela Rosado</cp:lastModifiedBy>
  <cp:revision>53</cp:revision>
  <dcterms:created xsi:type="dcterms:W3CDTF">2016-03-25T00:13:50Z</dcterms:created>
  <dcterms:modified xsi:type="dcterms:W3CDTF">2024-01-31T01:46:57Z</dcterms:modified>
</cp:coreProperties>
</file>