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2785585" y="9614124"/>
            <a:ext cx="26798587" cy="7295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Cisto </a:t>
            </a:r>
            <a:r>
              <a:rPr lang="pt-BR" sz="13800" b="1" kern="1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iriano</a:t>
            </a:r>
            <a:r>
              <a:rPr lang="pt-BR" sz="13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primário em paciente adulto</a:t>
            </a:r>
            <a:endParaRPr lang="en-US" sz="13800" b="1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240970" y="14434457"/>
            <a:ext cx="29268559" cy="11907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Cisto de íris são formações que podem se originar do endotélio ou do estroma, no geral são primários congênitos </a:t>
            </a:r>
            <a:r>
              <a:rPr lang="pt-BR" sz="7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e, quando secundários, estão associados a processos traumáticos. </a:t>
            </a:r>
            <a:r>
              <a:rPr lang="pt-BR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diagnóstico dessa patologia é baseado no exame com lâmpada de fenda e na imagem por biomicroscopia ultrassonográfica (UBM). Os cistos da íris são frequentemente encontrados incidentalmente, pois embora sejam congênitos em sua maioria, podem não ser detectados até o final da primeira ou segunda década de vida, por serem assintomáticos. O caso a seguir corresponde a um cisto primário de íris em paciente na segunda década de vida com baixa acuidade visual progressiva associada.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889758" y="29317555"/>
            <a:ext cx="28590240" cy="4809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 Beatriz Silva Mafaldo¹, Luiza Fiuza Rodrigues da Fonseca¹ , Jaqueline Azevedo Leão¹, Gabrielle </a:t>
            </a:r>
            <a:r>
              <a:rPr lang="pt-BR" sz="66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Aredes</a:t>
            </a:r>
            <a:r>
              <a:rPr lang="pt-BR" sz="6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Leal¹, Isabela Rosa Bruzadin¹, Daniel Sé de Freitas¹, Evelyn Alvernaz Figueiredo¹, Priscilla </a:t>
            </a:r>
            <a:r>
              <a:rPr lang="pt-BR" sz="66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Balalai</a:t>
            </a:r>
            <a:r>
              <a:rPr lang="pt-BR" sz="6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 Vagner </a:t>
            </a:r>
            <a:r>
              <a:rPr lang="pt-BR" sz="66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Loduca</a:t>
            </a:r>
            <a:r>
              <a:rPr lang="pt-BR" sz="6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Lima¹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Faculdade de Medicina do ABC; </a:t>
            </a:r>
            <a:endParaRPr lang="pt-BR" sz="80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2179318" y="35177347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2" name="Imagem 1" descr="Caracol com a boca aberta&#10;&#10;Descrição gerada automaticamente com confiança baixa">
            <a:extLst>
              <a:ext uri="{FF2B5EF4-FFF2-40B4-BE49-F238E27FC236}">
                <a16:creationId xmlns:a16="http://schemas.microsoft.com/office/drawing/2014/main" id="{E3193939-CC3D-72A3-91D6-1B09963DC6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9318"/>
          <a:stretch/>
        </p:blipFill>
        <p:spPr>
          <a:xfrm>
            <a:off x="1" y="10358844"/>
            <a:ext cx="32399288" cy="281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177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Ana Beatriz Mafaldo</cp:lastModifiedBy>
  <cp:revision>10</cp:revision>
  <dcterms:created xsi:type="dcterms:W3CDTF">2024-01-23T18:11:10Z</dcterms:created>
  <dcterms:modified xsi:type="dcterms:W3CDTF">2024-02-01T01:05:46Z</dcterms:modified>
</cp:coreProperties>
</file>