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9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52"/>
    <p:restoredTop sz="94575"/>
  </p:normalViewPr>
  <p:slideViewPr>
    <p:cSldViewPr snapToGrid="0">
      <p:cViewPr varScale="1">
        <p:scale>
          <a:sx n="16" d="100"/>
          <a:sy n="16" d="100"/>
        </p:scale>
        <p:origin x="12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E8EF2-CE26-6640-8DC2-272D45C0DA0E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2E12-9098-0740-9D85-1E06FB9862A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27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C2E12-9098-0740-9D85-1E06FB9862A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2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37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06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25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21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53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84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87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45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18A70-766B-E84C-88E9-2C9220812003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B841-85CE-D845-AB6A-9672CBDB95F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4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>
            <a:extLst>
              <a:ext uri="{FF2B5EF4-FFF2-40B4-BE49-F238E27FC236}">
                <a16:creationId xmlns:a16="http://schemas.microsoft.com/office/drawing/2014/main" id="{3AFD7286-7EB6-E3C5-4763-7F37691079A2}"/>
              </a:ext>
            </a:extLst>
          </p:cNvPr>
          <p:cNvSpPr txBox="1">
            <a:spLocks/>
          </p:cNvSpPr>
          <p:nvPr/>
        </p:nvSpPr>
        <p:spPr>
          <a:xfrm>
            <a:off x="3086705" y="22611700"/>
            <a:ext cx="26882636" cy="4493963"/>
          </a:xfrm>
          <a:prstGeom prst="rect">
            <a:avLst/>
          </a:prstGeom>
        </p:spPr>
        <p:txBody>
          <a:bodyPr vert="horz" lIns="1530700" tIns="765347" rIns="1530700" bIns="76534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0" b="1" dirty="0"/>
              <a:t>Santa Casa Misericórdia de São Paulo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C530FA34-CC15-7FAF-05BC-3E18ACEE9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61862" y="6708560"/>
            <a:ext cx="36723004" cy="15040222"/>
          </a:xfrm>
        </p:spPr>
        <p:txBody>
          <a:bodyPr>
            <a:normAutofit/>
          </a:bodyPr>
          <a:lstStyle/>
          <a:p>
            <a:r>
              <a:rPr lang="pt-BR" sz="17000" b="1" dirty="0"/>
              <a:t>Óleo de silicone subconjuntival em paciente pós-</a:t>
            </a:r>
            <a:r>
              <a:rPr lang="pt-BR" sz="17000" b="1" dirty="0" err="1"/>
              <a:t>vitrectomia</a:t>
            </a:r>
            <a:r>
              <a:rPr lang="pt-BR" sz="17000" b="1" dirty="0"/>
              <a:t> posterior.</a:t>
            </a:r>
            <a:endParaRPr lang="pt-BR" sz="17000" dirty="0"/>
          </a:p>
        </p:txBody>
      </p:sp>
      <p:sp>
        <p:nvSpPr>
          <p:cNvPr id="14" name="Título 10">
            <a:extLst>
              <a:ext uri="{FF2B5EF4-FFF2-40B4-BE49-F238E27FC236}">
                <a16:creationId xmlns:a16="http://schemas.microsoft.com/office/drawing/2014/main" id="{FC0DB01E-E693-2C89-1249-5C41EB220D1D}"/>
              </a:ext>
            </a:extLst>
          </p:cNvPr>
          <p:cNvSpPr txBox="1">
            <a:spLocks/>
          </p:cNvSpPr>
          <p:nvPr/>
        </p:nvSpPr>
        <p:spPr>
          <a:xfrm>
            <a:off x="776213" y="21748782"/>
            <a:ext cx="30846854" cy="734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000" dirty="0"/>
              <a:t>Roberto Mathias Machado, Juliana </a:t>
            </a:r>
            <a:r>
              <a:rPr lang="pt-BR" sz="9000" dirty="0" err="1"/>
              <a:t>Ishii</a:t>
            </a:r>
            <a:r>
              <a:rPr lang="pt-BR" sz="9000" dirty="0"/>
              <a:t> </a:t>
            </a:r>
            <a:r>
              <a:rPr lang="pt-BR" sz="9000" dirty="0" err="1"/>
              <a:t>Iguma</a:t>
            </a:r>
            <a:r>
              <a:rPr lang="pt-BR" sz="9000" dirty="0"/>
              <a:t>, Renata de Lara Campos Coelho, Natália </a:t>
            </a:r>
            <a:r>
              <a:rPr lang="pt-BR" sz="9000" dirty="0" err="1"/>
              <a:t>Pellegrinelli</a:t>
            </a:r>
            <a:r>
              <a:rPr lang="pt-BR" sz="9000" dirty="0"/>
              <a:t>, </a:t>
            </a:r>
            <a:r>
              <a:rPr lang="pt-BR" sz="9000" dirty="0" err="1"/>
              <a:t>Natalha</a:t>
            </a:r>
            <a:r>
              <a:rPr lang="pt-BR" sz="9000" dirty="0"/>
              <a:t> Cristina de Carvalho, </a:t>
            </a:r>
          </a:p>
        </p:txBody>
      </p:sp>
    </p:spTree>
    <p:extLst>
      <p:ext uri="{BB962C8B-B14F-4D97-AF65-F5344CB8AC3E}">
        <p14:creationId xmlns:p14="http://schemas.microsoft.com/office/powerpoint/2010/main" val="33372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2C260-5E20-F274-EE9F-25A3CE91A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3F0CB32-A3BA-6F65-6A6C-CCEF72E8078A}"/>
              </a:ext>
            </a:extLst>
          </p:cNvPr>
          <p:cNvSpPr/>
          <p:nvPr/>
        </p:nvSpPr>
        <p:spPr>
          <a:xfrm>
            <a:off x="0" y="0"/>
            <a:ext cx="32399288" cy="432006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8CDBD-BEFA-55B7-FA7B-3A7D8903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9" y="5511764"/>
            <a:ext cx="32177110" cy="321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67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</TotalTime>
  <Words>38</Words>
  <Application>Microsoft Macintosh PowerPoint</Application>
  <PresentationFormat>Custom</PresentationFormat>
  <Paragraphs>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Óleo de silicone subconjuntival em paciente pós-vitrectomia posterior.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TUBERCULOMA DE COROIDE </dc:title>
  <dc:creator>natalia pellegrinelli</dc:creator>
  <cp:lastModifiedBy>ROBERTO MATHIAS MACHADO</cp:lastModifiedBy>
  <cp:revision>11</cp:revision>
  <dcterms:created xsi:type="dcterms:W3CDTF">2024-01-31T23:34:46Z</dcterms:created>
  <dcterms:modified xsi:type="dcterms:W3CDTF">2024-02-01T01:30:32Z</dcterms:modified>
</cp:coreProperties>
</file>