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399288" cy="43200638"/>
  <p:notesSz cx="6858000" cy="9144000"/>
  <p:defaultTextStyle>
    <a:defPPr>
      <a:defRPr lang="pt-BR"/>
    </a:defPPr>
    <a:lvl1pPr marL="0" algn="l" defTabSz="4836074" rtl="0" eaLnBrk="1" latinLnBrk="0" hangingPunct="1">
      <a:defRPr sz="9519" kern="1200">
        <a:solidFill>
          <a:schemeClr val="tx1"/>
        </a:solidFill>
        <a:latin typeface="+mn-lt"/>
        <a:ea typeface="+mn-ea"/>
        <a:cs typeface="+mn-cs"/>
      </a:defRPr>
    </a:lvl1pPr>
    <a:lvl2pPr marL="2418034" algn="l" defTabSz="4836074" rtl="0" eaLnBrk="1" latinLnBrk="0" hangingPunct="1">
      <a:defRPr sz="9519" kern="1200">
        <a:solidFill>
          <a:schemeClr val="tx1"/>
        </a:solidFill>
        <a:latin typeface="+mn-lt"/>
        <a:ea typeface="+mn-ea"/>
        <a:cs typeface="+mn-cs"/>
      </a:defRPr>
    </a:lvl2pPr>
    <a:lvl3pPr marL="4836074" algn="l" defTabSz="4836074" rtl="0" eaLnBrk="1" latinLnBrk="0" hangingPunct="1">
      <a:defRPr sz="9519" kern="1200">
        <a:solidFill>
          <a:schemeClr val="tx1"/>
        </a:solidFill>
        <a:latin typeface="+mn-lt"/>
        <a:ea typeface="+mn-ea"/>
        <a:cs typeface="+mn-cs"/>
      </a:defRPr>
    </a:lvl3pPr>
    <a:lvl4pPr marL="7254113" algn="l" defTabSz="4836074" rtl="0" eaLnBrk="1" latinLnBrk="0" hangingPunct="1">
      <a:defRPr sz="9519" kern="1200">
        <a:solidFill>
          <a:schemeClr val="tx1"/>
        </a:solidFill>
        <a:latin typeface="+mn-lt"/>
        <a:ea typeface="+mn-ea"/>
        <a:cs typeface="+mn-cs"/>
      </a:defRPr>
    </a:lvl4pPr>
    <a:lvl5pPr marL="9672147" algn="l" defTabSz="4836074" rtl="0" eaLnBrk="1" latinLnBrk="0" hangingPunct="1">
      <a:defRPr sz="9519" kern="1200">
        <a:solidFill>
          <a:schemeClr val="tx1"/>
        </a:solidFill>
        <a:latin typeface="+mn-lt"/>
        <a:ea typeface="+mn-ea"/>
        <a:cs typeface="+mn-cs"/>
      </a:defRPr>
    </a:lvl5pPr>
    <a:lvl6pPr marL="12090187" algn="l" defTabSz="4836074" rtl="0" eaLnBrk="1" latinLnBrk="0" hangingPunct="1">
      <a:defRPr sz="9519" kern="1200">
        <a:solidFill>
          <a:schemeClr val="tx1"/>
        </a:solidFill>
        <a:latin typeface="+mn-lt"/>
        <a:ea typeface="+mn-ea"/>
        <a:cs typeface="+mn-cs"/>
      </a:defRPr>
    </a:lvl6pPr>
    <a:lvl7pPr marL="14508221" algn="l" defTabSz="4836074" rtl="0" eaLnBrk="1" latinLnBrk="0" hangingPunct="1">
      <a:defRPr sz="9519" kern="1200">
        <a:solidFill>
          <a:schemeClr val="tx1"/>
        </a:solidFill>
        <a:latin typeface="+mn-lt"/>
        <a:ea typeface="+mn-ea"/>
        <a:cs typeface="+mn-cs"/>
      </a:defRPr>
    </a:lvl7pPr>
    <a:lvl8pPr marL="16926260" algn="l" defTabSz="4836074" rtl="0" eaLnBrk="1" latinLnBrk="0" hangingPunct="1">
      <a:defRPr sz="9519" kern="1200">
        <a:solidFill>
          <a:schemeClr val="tx1"/>
        </a:solidFill>
        <a:latin typeface="+mn-lt"/>
        <a:ea typeface="+mn-ea"/>
        <a:cs typeface="+mn-cs"/>
      </a:defRPr>
    </a:lvl8pPr>
    <a:lvl9pPr marL="19344294" algn="l" defTabSz="4836074" rtl="0" eaLnBrk="1" latinLnBrk="0" hangingPunct="1">
      <a:defRPr sz="95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556" y="-2868"/>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29959" y="13420212"/>
            <a:ext cx="27539395" cy="9260135"/>
          </a:xfrm>
        </p:spPr>
        <p:txBody>
          <a:bodyPr/>
          <a:lstStyle/>
          <a:p>
            <a:r>
              <a:rPr lang="pt-BR"/>
              <a:t>Clique para editar o título mestre</a:t>
            </a:r>
          </a:p>
        </p:txBody>
      </p:sp>
      <p:sp>
        <p:nvSpPr>
          <p:cNvPr id="3" name="Subtítulo 2"/>
          <p:cNvSpPr>
            <a:spLocks noGrp="1"/>
          </p:cNvSpPr>
          <p:nvPr>
            <p:ph type="subTitle" idx="1"/>
          </p:nvPr>
        </p:nvSpPr>
        <p:spPr>
          <a:xfrm>
            <a:off x="4859893" y="24480362"/>
            <a:ext cx="22679502" cy="11040163"/>
          </a:xfrm>
        </p:spPr>
        <p:txBody>
          <a:bodyPr/>
          <a:lstStyle>
            <a:lvl1pPr marL="0" indent="0" algn="ctr">
              <a:buNone/>
              <a:defRPr>
                <a:solidFill>
                  <a:schemeClr val="tx1">
                    <a:tint val="75000"/>
                  </a:schemeClr>
                </a:solidFill>
              </a:defRPr>
            </a:lvl1pPr>
            <a:lvl2pPr marL="2160041" indent="0" algn="ctr">
              <a:buNone/>
              <a:defRPr>
                <a:solidFill>
                  <a:schemeClr val="tx1">
                    <a:tint val="75000"/>
                  </a:schemeClr>
                </a:solidFill>
              </a:defRPr>
            </a:lvl2pPr>
            <a:lvl3pPr marL="4320083" indent="0" algn="ctr">
              <a:buNone/>
              <a:defRPr>
                <a:solidFill>
                  <a:schemeClr val="tx1">
                    <a:tint val="75000"/>
                  </a:schemeClr>
                </a:solidFill>
              </a:defRPr>
            </a:lvl3pPr>
            <a:lvl4pPr marL="6480124" indent="0" algn="ctr">
              <a:buNone/>
              <a:defRPr>
                <a:solidFill>
                  <a:schemeClr val="tx1">
                    <a:tint val="75000"/>
                  </a:schemeClr>
                </a:solidFill>
              </a:defRPr>
            </a:lvl4pPr>
            <a:lvl5pPr marL="8640166" indent="0" algn="ctr">
              <a:buNone/>
              <a:defRPr>
                <a:solidFill>
                  <a:schemeClr val="tx1">
                    <a:tint val="75000"/>
                  </a:schemeClr>
                </a:solidFill>
              </a:defRPr>
            </a:lvl5pPr>
            <a:lvl6pPr marL="10800207" indent="0" algn="ctr">
              <a:buNone/>
              <a:defRPr>
                <a:solidFill>
                  <a:schemeClr val="tx1">
                    <a:tint val="75000"/>
                  </a:schemeClr>
                </a:solidFill>
              </a:defRPr>
            </a:lvl6pPr>
            <a:lvl7pPr marL="12960248" indent="0" algn="ctr">
              <a:buNone/>
              <a:defRPr>
                <a:solidFill>
                  <a:schemeClr val="tx1">
                    <a:tint val="75000"/>
                  </a:schemeClr>
                </a:solidFill>
              </a:defRPr>
            </a:lvl7pPr>
            <a:lvl8pPr marL="15120290" indent="0" algn="ctr">
              <a:buNone/>
              <a:defRPr>
                <a:solidFill>
                  <a:schemeClr val="tx1">
                    <a:tint val="75000"/>
                  </a:schemeClr>
                </a:solidFill>
              </a:defRPr>
            </a:lvl8pPr>
            <a:lvl9pPr marL="17280331"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89481" y="1730040"/>
            <a:ext cx="7289843" cy="3686054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619965" y="1730040"/>
            <a:ext cx="21329534" cy="3686054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329" y="27760411"/>
            <a:ext cx="27539395" cy="8580127"/>
          </a:xfrm>
        </p:spPr>
        <p:txBody>
          <a:bodyPr anchor="t"/>
          <a:lstStyle>
            <a:lvl1pPr algn="l">
              <a:defRPr sz="18898" b="1" cap="all"/>
            </a:lvl1pPr>
          </a:lstStyle>
          <a:p>
            <a:r>
              <a:rPr lang="pt-BR"/>
              <a:t>Clique para editar o título mestre</a:t>
            </a:r>
          </a:p>
        </p:txBody>
      </p:sp>
      <p:sp>
        <p:nvSpPr>
          <p:cNvPr id="3" name="Espaço Reservado para Texto 2"/>
          <p:cNvSpPr>
            <a:spLocks noGrp="1"/>
          </p:cNvSpPr>
          <p:nvPr>
            <p:ph type="body" idx="1"/>
          </p:nvPr>
        </p:nvSpPr>
        <p:spPr>
          <a:xfrm>
            <a:off x="2559329" y="18310284"/>
            <a:ext cx="27539395" cy="9450135"/>
          </a:xfrm>
        </p:spPr>
        <p:txBody>
          <a:bodyPr anchor="b"/>
          <a:lstStyle>
            <a:lvl1pPr marL="0" indent="0">
              <a:buNone/>
              <a:defRPr sz="9449">
                <a:solidFill>
                  <a:schemeClr val="tx1">
                    <a:tint val="75000"/>
                  </a:schemeClr>
                </a:solidFill>
              </a:defRPr>
            </a:lvl1pPr>
            <a:lvl2pPr marL="2160041" indent="0">
              <a:buNone/>
              <a:defRPr sz="8504">
                <a:solidFill>
                  <a:schemeClr val="tx1">
                    <a:tint val="75000"/>
                  </a:schemeClr>
                </a:solidFill>
              </a:defRPr>
            </a:lvl2pPr>
            <a:lvl3pPr marL="4320083" indent="0">
              <a:buNone/>
              <a:defRPr sz="7559">
                <a:solidFill>
                  <a:schemeClr val="tx1">
                    <a:tint val="75000"/>
                  </a:schemeClr>
                </a:solidFill>
              </a:defRPr>
            </a:lvl3pPr>
            <a:lvl4pPr marL="6480124" indent="0">
              <a:buNone/>
              <a:defRPr sz="6614">
                <a:solidFill>
                  <a:schemeClr val="tx1">
                    <a:tint val="75000"/>
                  </a:schemeClr>
                </a:solidFill>
              </a:defRPr>
            </a:lvl4pPr>
            <a:lvl5pPr marL="8640166" indent="0">
              <a:buNone/>
              <a:defRPr sz="6614">
                <a:solidFill>
                  <a:schemeClr val="tx1">
                    <a:tint val="75000"/>
                  </a:schemeClr>
                </a:solidFill>
              </a:defRPr>
            </a:lvl5pPr>
            <a:lvl6pPr marL="10800207" indent="0">
              <a:buNone/>
              <a:defRPr sz="6614">
                <a:solidFill>
                  <a:schemeClr val="tx1">
                    <a:tint val="75000"/>
                  </a:schemeClr>
                </a:solidFill>
              </a:defRPr>
            </a:lvl6pPr>
            <a:lvl7pPr marL="12960248" indent="0">
              <a:buNone/>
              <a:defRPr sz="6614">
                <a:solidFill>
                  <a:schemeClr val="tx1">
                    <a:tint val="75000"/>
                  </a:schemeClr>
                </a:solidFill>
              </a:defRPr>
            </a:lvl7pPr>
            <a:lvl8pPr marL="15120290" indent="0">
              <a:buNone/>
              <a:defRPr sz="6614">
                <a:solidFill>
                  <a:schemeClr val="tx1">
                    <a:tint val="75000"/>
                  </a:schemeClr>
                </a:solidFill>
              </a:defRPr>
            </a:lvl8pPr>
            <a:lvl9pPr marL="17280331" indent="0">
              <a:buNone/>
              <a:defRPr sz="6614">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619974" y="10080160"/>
            <a:ext cx="14309689" cy="28510423"/>
          </a:xfrm>
        </p:spPr>
        <p:txBody>
          <a:bodyPr/>
          <a:lstStyle>
            <a:lvl1pPr>
              <a:defRPr sz="13229"/>
            </a:lvl1pPr>
            <a:lvl2pPr>
              <a:defRPr sz="11339"/>
            </a:lvl2pPr>
            <a:lvl3pPr>
              <a:defRPr sz="9449"/>
            </a:lvl3pPr>
            <a:lvl4pPr>
              <a:defRPr sz="8504"/>
            </a:lvl4pPr>
            <a:lvl5pPr>
              <a:defRPr sz="8504"/>
            </a:lvl5pPr>
            <a:lvl6pPr>
              <a:defRPr sz="8504"/>
            </a:lvl6pPr>
            <a:lvl7pPr>
              <a:defRPr sz="8504"/>
            </a:lvl7pPr>
            <a:lvl8pPr>
              <a:defRPr sz="8504"/>
            </a:lvl8pPr>
            <a:lvl9pPr>
              <a:defRPr sz="8504"/>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469644" y="10080160"/>
            <a:ext cx="14309689" cy="28510423"/>
          </a:xfrm>
        </p:spPr>
        <p:txBody>
          <a:bodyPr/>
          <a:lstStyle>
            <a:lvl1pPr>
              <a:defRPr sz="13229"/>
            </a:lvl1pPr>
            <a:lvl2pPr>
              <a:defRPr sz="11339"/>
            </a:lvl2pPr>
            <a:lvl3pPr>
              <a:defRPr sz="9449"/>
            </a:lvl3pPr>
            <a:lvl4pPr>
              <a:defRPr sz="8504"/>
            </a:lvl4pPr>
            <a:lvl5pPr>
              <a:defRPr sz="8504"/>
            </a:lvl5pPr>
            <a:lvl6pPr>
              <a:defRPr sz="8504"/>
            </a:lvl6pPr>
            <a:lvl7pPr>
              <a:defRPr sz="8504"/>
            </a:lvl7pPr>
            <a:lvl8pPr>
              <a:defRPr sz="8504"/>
            </a:lvl8pPr>
            <a:lvl9pPr>
              <a:defRPr sz="8504"/>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1619964" y="9670145"/>
            <a:ext cx="14315314" cy="4030056"/>
          </a:xfrm>
        </p:spPr>
        <p:txBody>
          <a:bodyPr anchor="b"/>
          <a:lstStyle>
            <a:lvl1pPr marL="0" indent="0">
              <a:buNone/>
              <a:defRPr sz="11339" b="1"/>
            </a:lvl1pPr>
            <a:lvl2pPr marL="2160041" indent="0">
              <a:buNone/>
              <a:defRPr sz="9449" b="1"/>
            </a:lvl2pPr>
            <a:lvl3pPr marL="4320083" indent="0">
              <a:buNone/>
              <a:defRPr sz="8504" b="1"/>
            </a:lvl3pPr>
            <a:lvl4pPr marL="6480124" indent="0">
              <a:buNone/>
              <a:defRPr sz="7559" b="1"/>
            </a:lvl4pPr>
            <a:lvl5pPr marL="8640166" indent="0">
              <a:buNone/>
              <a:defRPr sz="7559" b="1"/>
            </a:lvl5pPr>
            <a:lvl6pPr marL="10800207" indent="0">
              <a:buNone/>
              <a:defRPr sz="7559" b="1"/>
            </a:lvl6pPr>
            <a:lvl7pPr marL="12960248" indent="0">
              <a:buNone/>
              <a:defRPr sz="7559" b="1"/>
            </a:lvl7pPr>
            <a:lvl8pPr marL="15120290" indent="0">
              <a:buNone/>
              <a:defRPr sz="7559" b="1"/>
            </a:lvl8pPr>
            <a:lvl9pPr marL="17280331" indent="0">
              <a:buNone/>
              <a:defRPr sz="7559" b="1"/>
            </a:lvl9pPr>
          </a:lstStyle>
          <a:p>
            <a:pPr lvl="0"/>
            <a:r>
              <a:rPr lang="pt-BR"/>
              <a:t>Clique para editar o texto mestre</a:t>
            </a:r>
          </a:p>
        </p:txBody>
      </p:sp>
      <p:sp>
        <p:nvSpPr>
          <p:cNvPr id="4" name="Espaço Reservado para Conteúdo 3"/>
          <p:cNvSpPr>
            <a:spLocks noGrp="1"/>
          </p:cNvSpPr>
          <p:nvPr>
            <p:ph sz="half" idx="2"/>
          </p:nvPr>
        </p:nvSpPr>
        <p:spPr>
          <a:xfrm>
            <a:off x="1619964" y="13700201"/>
            <a:ext cx="14315314" cy="24890371"/>
          </a:xfrm>
        </p:spPr>
        <p:txBody>
          <a:bodyPr/>
          <a:lstStyle>
            <a:lvl1pPr>
              <a:defRPr sz="11339"/>
            </a:lvl1pPr>
            <a:lvl2pPr>
              <a:defRPr sz="9449"/>
            </a:lvl2pPr>
            <a:lvl3pPr>
              <a:defRPr sz="8504"/>
            </a:lvl3pPr>
            <a:lvl4pPr>
              <a:defRPr sz="7559"/>
            </a:lvl4pPr>
            <a:lvl5pPr>
              <a:defRPr sz="7559"/>
            </a:lvl5pPr>
            <a:lvl6pPr>
              <a:defRPr sz="7559"/>
            </a:lvl6pPr>
            <a:lvl7pPr>
              <a:defRPr sz="7559"/>
            </a:lvl7pPr>
            <a:lvl8pPr>
              <a:defRPr sz="7559"/>
            </a:lvl8pPr>
            <a:lvl9pPr>
              <a:defRPr sz="755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58391" y="9670145"/>
            <a:ext cx="14320933" cy="4030056"/>
          </a:xfrm>
        </p:spPr>
        <p:txBody>
          <a:bodyPr anchor="b"/>
          <a:lstStyle>
            <a:lvl1pPr marL="0" indent="0">
              <a:buNone/>
              <a:defRPr sz="11339" b="1"/>
            </a:lvl1pPr>
            <a:lvl2pPr marL="2160041" indent="0">
              <a:buNone/>
              <a:defRPr sz="9449" b="1"/>
            </a:lvl2pPr>
            <a:lvl3pPr marL="4320083" indent="0">
              <a:buNone/>
              <a:defRPr sz="8504" b="1"/>
            </a:lvl3pPr>
            <a:lvl4pPr marL="6480124" indent="0">
              <a:buNone/>
              <a:defRPr sz="7559" b="1"/>
            </a:lvl4pPr>
            <a:lvl5pPr marL="8640166" indent="0">
              <a:buNone/>
              <a:defRPr sz="7559" b="1"/>
            </a:lvl5pPr>
            <a:lvl6pPr marL="10800207" indent="0">
              <a:buNone/>
              <a:defRPr sz="7559" b="1"/>
            </a:lvl6pPr>
            <a:lvl7pPr marL="12960248" indent="0">
              <a:buNone/>
              <a:defRPr sz="7559" b="1"/>
            </a:lvl7pPr>
            <a:lvl8pPr marL="15120290" indent="0">
              <a:buNone/>
              <a:defRPr sz="7559" b="1"/>
            </a:lvl8pPr>
            <a:lvl9pPr marL="17280331" indent="0">
              <a:buNone/>
              <a:defRPr sz="7559" b="1"/>
            </a:lvl9pPr>
          </a:lstStyle>
          <a:p>
            <a:pPr lvl="0"/>
            <a:r>
              <a:rPr lang="pt-BR"/>
              <a:t>Clique para editar o texto mestre</a:t>
            </a:r>
          </a:p>
        </p:txBody>
      </p:sp>
      <p:sp>
        <p:nvSpPr>
          <p:cNvPr id="6" name="Espaço Reservado para Conteúdo 5"/>
          <p:cNvSpPr>
            <a:spLocks noGrp="1"/>
          </p:cNvSpPr>
          <p:nvPr>
            <p:ph sz="quarter" idx="4"/>
          </p:nvPr>
        </p:nvSpPr>
        <p:spPr>
          <a:xfrm>
            <a:off x="16458391" y="13700201"/>
            <a:ext cx="14320933" cy="24890371"/>
          </a:xfrm>
        </p:spPr>
        <p:txBody>
          <a:bodyPr/>
          <a:lstStyle>
            <a:lvl1pPr>
              <a:defRPr sz="11339"/>
            </a:lvl1pPr>
            <a:lvl2pPr>
              <a:defRPr sz="9449"/>
            </a:lvl2pPr>
            <a:lvl3pPr>
              <a:defRPr sz="8504"/>
            </a:lvl3pPr>
            <a:lvl4pPr>
              <a:defRPr sz="7559"/>
            </a:lvl4pPr>
            <a:lvl5pPr>
              <a:defRPr sz="7559"/>
            </a:lvl5pPr>
            <a:lvl6pPr>
              <a:defRPr sz="7559"/>
            </a:lvl6pPr>
            <a:lvl7pPr>
              <a:defRPr sz="7559"/>
            </a:lvl7pPr>
            <a:lvl8pPr>
              <a:defRPr sz="7559"/>
            </a:lvl8pPr>
            <a:lvl9pPr>
              <a:defRPr sz="755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31/01/2024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31/01/2024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31/01/2024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19964" y="1720027"/>
            <a:ext cx="10659142" cy="7320108"/>
          </a:xfrm>
        </p:spPr>
        <p:txBody>
          <a:bodyPr anchor="b"/>
          <a:lstStyle>
            <a:lvl1pPr algn="l">
              <a:defRPr sz="9449" b="1"/>
            </a:lvl1pPr>
          </a:lstStyle>
          <a:p>
            <a:r>
              <a:rPr lang="pt-BR"/>
              <a:t>Clique para editar o título mestre</a:t>
            </a:r>
          </a:p>
        </p:txBody>
      </p:sp>
      <p:sp>
        <p:nvSpPr>
          <p:cNvPr id="3" name="Espaço Reservado para Conteúdo 2"/>
          <p:cNvSpPr>
            <a:spLocks noGrp="1"/>
          </p:cNvSpPr>
          <p:nvPr>
            <p:ph idx="1"/>
          </p:nvPr>
        </p:nvSpPr>
        <p:spPr>
          <a:xfrm>
            <a:off x="12667233" y="1720034"/>
            <a:ext cx="18112100" cy="36870549"/>
          </a:xfrm>
        </p:spPr>
        <p:txBody>
          <a:bodyPr/>
          <a:lstStyle>
            <a:lvl1pPr>
              <a:defRPr sz="15118"/>
            </a:lvl1pPr>
            <a:lvl2pPr>
              <a:defRPr sz="13229"/>
            </a:lvl2pPr>
            <a:lvl3pPr>
              <a:defRPr sz="11339"/>
            </a:lvl3pPr>
            <a:lvl4pPr>
              <a:defRPr sz="9449"/>
            </a:lvl4pPr>
            <a:lvl5pPr>
              <a:defRPr sz="9449"/>
            </a:lvl5pPr>
            <a:lvl6pPr>
              <a:defRPr sz="9449"/>
            </a:lvl6pPr>
            <a:lvl7pPr>
              <a:defRPr sz="9449"/>
            </a:lvl7pPr>
            <a:lvl8pPr>
              <a:defRPr sz="9449"/>
            </a:lvl8pPr>
            <a:lvl9pPr>
              <a:defRPr sz="944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19964" y="9040142"/>
            <a:ext cx="10659142" cy="29550441"/>
          </a:xfrm>
        </p:spPr>
        <p:txBody>
          <a:bodyPr/>
          <a:lstStyle>
            <a:lvl1pPr marL="0" indent="0">
              <a:buNone/>
              <a:defRPr sz="6614"/>
            </a:lvl1pPr>
            <a:lvl2pPr marL="2160041" indent="0">
              <a:buNone/>
              <a:defRPr sz="5669"/>
            </a:lvl2pPr>
            <a:lvl3pPr marL="4320083" indent="0">
              <a:buNone/>
              <a:defRPr sz="4725"/>
            </a:lvl3pPr>
            <a:lvl4pPr marL="6480124" indent="0">
              <a:buNone/>
              <a:defRPr sz="4252"/>
            </a:lvl4pPr>
            <a:lvl5pPr marL="8640166" indent="0">
              <a:buNone/>
              <a:defRPr sz="4252"/>
            </a:lvl5pPr>
            <a:lvl6pPr marL="10800207" indent="0">
              <a:buNone/>
              <a:defRPr sz="4252"/>
            </a:lvl6pPr>
            <a:lvl7pPr marL="12960248" indent="0">
              <a:buNone/>
              <a:defRPr sz="4252"/>
            </a:lvl7pPr>
            <a:lvl8pPr marL="15120290" indent="0">
              <a:buNone/>
              <a:defRPr sz="4252"/>
            </a:lvl8pPr>
            <a:lvl9pPr marL="17280331" indent="0">
              <a:buNone/>
              <a:defRPr sz="4252"/>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487" y="30240454"/>
            <a:ext cx="19439573" cy="3570057"/>
          </a:xfrm>
        </p:spPr>
        <p:txBody>
          <a:bodyPr anchor="b"/>
          <a:lstStyle>
            <a:lvl1pPr algn="l">
              <a:defRPr sz="9449" b="1"/>
            </a:lvl1pPr>
          </a:lstStyle>
          <a:p>
            <a:r>
              <a:rPr lang="pt-BR"/>
              <a:t>Clique para editar o título mestre</a:t>
            </a:r>
          </a:p>
        </p:txBody>
      </p:sp>
      <p:sp>
        <p:nvSpPr>
          <p:cNvPr id="3" name="Espaço Reservado para Imagem 2"/>
          <p:cNvSpPr>
            <a:spLocks noGrp="1"/>
          </p:cNvSpPr>
          <p:nvPr>
            <p:ph type="pic" idx="1"/>
          </p:nvPr>
        </p:nvSpPr>
        <p:spPr>
          <a:xfrm>
            <a:off x="6350487" y="3860055"/>
            <a:ext cx="19439573" cy="25920383"/>
          </a:xfrm>
        </p:spPr>
        <p:txBody>
          <a:bodyPr/>
          <a:lstStyle>
            <a:lvl1pPr marL="0" indent="0">
              <a:buNone/>
              <a:defRPr sz="15118"/>
            </a:lvl1pPr>
            <a:lvl2pPr marL="2160041" indent="0">
              <a:buNone/>
              <a:defRPr sz="13229"/>
            </a:lvl2pPr>
            <a:lvl3pPr marL="4320083" indent="0">
              <a:buNone/>
              <a:defRPr sz="11339"/>
            </a:lvl3pPr>
            <a:lvl4pPr marL="6480124" indent="0">
              <a:buNone/>
              <a:defRPr sz="9449"/>
            </a:lvl4pPr>
            <a:lvl5pPr marL="8640166" indent="0">
              <a:buNone/>
              <a:defRPr sz="9449"/>
            </a:lvl5pPr>
            <a:lvl6pPr marL="10800207" indent="0">
              <a:buNone/>
              <a:defRPr sz="9449"/>
            </a:lvl6pPr>
            <a:lvl7pPr marL="12960248" indent="0">
              <a:buNone/>
              <a:defRPr sz="9449"/>
            </a:lvl7pPr>
            <a:lvl8pPr marL="15120290" indent="0">
              <a:buNone/>
              <a:defRPr sz="9449"/>
            </a:lvl8pPr>
            <a:lvl9pPr marL="17280331" indent="0">
              <a:buNone/>
              <a:defRPr sz="9449"/>
            </a:lvl9pPr>
          </a:lstStyle>
          <a:p>
            <a:endParaRPr lang="pt-BR"/>
          </a:p>
        </p:txBody>
      </p:sp>
      <p:sp>
        <p:nvSpPr>
          <p:cNvPr id="4" name="Espaço Reservado para Texto 3"/>
          <p:cNvSpPr>
            <a:spLocks noGrp="1"/>
          </p:cNvSpPr>
          <p:nvPr>
            <p:ph type="body" sz="half" idx="2"/>
          </p:nvPr>
        </p:nvSpPr>
        <p:spPr>
          <a:xfrm>
            <a:off x="6350487" y="33810506"/>
            <a:ext cx="19439573" cy="5070070"/>
          </a:xfrm>
        </p:spPr>
        <p:txBody>
          <a:bodyPr/>
          <a:lstStyle>
            <a:lvl1pPr marL="0" indent="0">
              <a:buNone/>
              <a:defRPr sz="6614"/>
            </a:lvl1pPr>
            <a:lvl2pPr marL="2160041" indent="0">
              <a:buNone/>
              <a:defRPr sz="5669"/>
            </a:lvl2pPr>
            <a:lvl3pPr marL="4320083" indent="0">
              <a:buNone/>
              <a:defRPr sz="4725"/>
            </a:lvl3pPr>
            <a:lvl4pPr marL="6480124" indent="0">
              <a:buNone/>
              <a:defRPr sz="4252"/>
            </a:lvl4pPr>
            <a:lvl5pPr marL="8640166" indent="0">
              <a:buNone/>
              <a:defRPr sz="4252"/>
            </a:lvl5pPr>
            <a:lvl6pPr marL="10800207" indent="0">
              <a:buNone/>
              <a:defRPr sz="4252"/>
            </a:lvl6pPr>
            <a:lvl7pPr marL="12960248" indent="0">
              <a:buNone/>
              <a:defRPr sz="4252"/>
            </a:lvl7pPr>
            <a:lvl8pPr marL="15120290" indent="0">
              <a:buNone/>
              <a:defRPr sz="4252"/>
            </a:lvl8pPr>
            <a:lvl9pPr marL="17280331" indent="0">
              <a:buNone/>
              <a:defRPr sz="4252"/>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31/01/2024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19965" y="1730029"/>
            <a:ext cx="29159359" cy="720010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1619965" y="10080160"/>
            <a:ext cx="29159359" cy="2851042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19964" y="40040597"/>
            <a:ext cx="7559834" cy="2300032"/>
          </a:xfrm>
          <a:prstGeom prst="rect">
            <a:avLst/>
          </a:prstGeom>
        </p:spPr>
        <p:txBody>
          <a:bodyPr vert="horz" lIns="91440" tIns="45720" rIns="91440" bIns="45720" rtlCol="0" anchor="ctr"/>
          <a:lstStyle>
            <a:lvl1pPr algn="l">
              <a:defRPr sz="5669">
                <a:solidFill>
                  <a:schemeClr val="tx1">
                    <a:tint val="75000"/>
                  </a:schemeClr>
                </a:solidFill>
              </a:defRPr>
            </a:lvl1pPr>
          </a:lstStyle>
          <a:p>
            <a:fld id="{66321BFB-67ED-4A23-9D37-EAD255324F57}" type="datetimeFigureOut">
              <a:rPr lang="pt-BR" smtClean="0"/>
              <a:t>31/01/2024</a:t>
            </a:fld>
            <a:endParaRPr lang="pt-BR"/>
          </a:p>
        </p:txBody>
      </p:sp>
      <p:sp>
        <p:nvSpPr>
          <p:cNvPr id="5" name="Espaço Reservado para Rodapé 4"/>
          <p:cNvSpPr>
            <a:spLocks noGrp="1"/>
          </p:cNvSpPr>
          <p:nvPr>
            <p:ph type="ftr" sz="quarter" idx="3"/>
          </p:nvPr>
        </p:nvSpPr>
        <p:spPr>
          <a:xfrm>
            <a:off x="11069769" y="40040597"/>
            <a:ext cx="10259775" cy="230003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19490" y="40040597"/>
            <a:ext cx="7559834" cy="2300032"/>
          </a:xfrm>
          <a:prstGeom prst="rect">
            <a:avLst/>
          </a:prstGeom>
        </p:spPr>
        <p:txBody>
          <a:bodyPr vert="horz" lIns="91440" tIns="45720" rIns="91440" bIns="45720" rtlCol="0" anchor="ctr"/>
          <a:lstStyle>
            <a:lvl1pPr algn="r">
              <a:defRPr sz="5669">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083" rtl="0" eaLnBrk="1" latinLnBrk="0" hangingPunct="1">
        <a:spcBef>
          <a:spcPct val="0"/>
        </a:spcBef>
        <a:buNone/>
        <a:defRPr sz="20788" kern="1200">
          <a:solidFill>
            <a:schemeClr val="tx1"/>
          </a:solidFill>
          <a:latin typeface="+mj-lt"/>
          <a:ea typeface="+mj-ea"/>
          <a:cs typeface="+mj-cs"/>
        </a:defRPr>
      </a:lvl1pPr>
    </p:titleStyle>
    <p:bodyStyle>
      <a:lvl1pPr marL="1620031" indent="-1620031" algn="l" defTabSz="4320083" rtl="0" eaLnBrk="1" latinLnBrk="0" hangingPunct="1">
        <a:spcBef>
          <a:spcPct val="20000"/>
        </a:spcBef>
        <a:buFont typeface="Arial" pitchFamily="34" charset="0"/>
        <a:buChar char="•"/>
        <a:defRPr sz="15118" kern="1200">
          <a:solidFill>
            <a:schemeClr val="tx1"/>
          </a:solidFill>
          <a:latin typeface="+mn-lt"/>
          <a:ea typeface="+mn-ea"/>
          <a:cs typeface="+mn-cs"/>
        </a:defRPr>
      </a:lvl1pPr>
      <a:lvl2pPr marL="3510067" indent="-1350026" algn="l" defTabSz="4320083" rtl="0" eaLnBrk="1" latinLnBrk="0" hangingPunct="1">
        <a:spcBef>
          <a:spcPct val="20000"/>
        </a:spcBef>
        <a:buFont typeface="Arial" pitchFamily="34" charset="0"/>
        <a:buChar char="–"/>
        <a:defRPr sz="13229" kern="1200">
          <a:solidFill>
            <a:schemeClr val="tx1"/>
          </a:solidFill>
          <a:latin typeface="+mn-lt"/>
          <a:ea typeface="+mn-ea"/>
          <a:cs typeface="+mn-cs"/>
        </a:defRPr>
      </a:lvl2pPr>
      <a:lvl3pPr marL="5400104" indent="-1080021" algn="l" defTabSz="4320083" rtl="0" eaLnBrk="1" latinLnBrk="0" hangingPunct="1">
        <a:spcBef>
          <a:spcPct val="20000"/>
        </a:spcBef>
        <a:buFont typeface="Arial" pitchFamily="34" charset="0"/>
        <a:buChar char="•"/>
        <a:defRPr sz="11339" kern="1200">
          <a:solidFill>
            <a:schemeClr val="tx1"/>
          </a:solidFill>
          <a:latin typeface="+mn-lt"/>
          <a:ea typeface="+mn-ea"/>
          <a:cs typeface="+mn-cs"/>
        </a:defRPr>
      </a:lvl3pPr>
      <a:lvl4pPr marL="7560145"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4pPr>
      <a:lvl5pPr marL="9720186"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5pPr>
      <a:lvl6pPr marL="11880228"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6pPr>
      <a:lvl7pPr marL="14040269"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7pPr>
      <a:lvl8pPr marL="16200311"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8pPr>
      <a:lvl9pPr marL="18360352" indent="-1080021" algn="l" defTabSz="4320083" rtl="0" eaLnBrk="1" latinLnBrk="0" hangingPunct="1">
        <a:spcBef>
          <a:spcPct val="20000"/>
        </a:spcBef>
        <a:buFont typeface="Arial" pitchFamily="34" charset="0"/>
        <a:buChar char="•"/>
        <a:defRPr sz="9449" kern="1200">
          <a:solidFill>
            <a:schemeClr val="tx1"/>
          </a:solidFill>
          <a:latin typeface="+mn-lt"/>
          <a:ea typeface="+mn-ea"/>
          <a:cs typeface="+mn-cs"/>
        </a:defRPr>
      </a:lvl9pPr>
    </p:bodyStyle>
    <p:otherStyle>
      <a:defPPr>
        <a:defRPr lang="pt-BR"/>
      </a:defPPr>
      <a:lvl1pPr marL="0" algn="l" defTabSz="4320083" rtl="0" eaLnBrk="1" latinLnBrk="0" hangingPunct="1">
        <a:defRPr sz="8504" kern="1200">
          <a:solidFill>
            <a:schemeClr val="tx1"/>
          </a:solidFill>
          <a:latin typeface="+mn-lt"/>
          <a:ea typeface="+mn-ea"/>
          <a:cs typeface="+mn-cs"/>
        </a:defRPr>
      </a:lvl1pPr>
      <a:lvl2pPr marL="2160041" algn="l" defTabSz="4320083" rtl="0" eaLnBrk="1" latinLnBrk="0" hangingPunct="1">
        <a:defRPr sz="8504" kern="1200">
          <a:solidFill>
            <a:schemeClr val="tx1"/>
          </a:solidFill>
          <a:latin typeface="+mn-lt"/>
          <a:ea typeface="+mn-ea"/>
          <a:cs typeface="+mn-cs"/>
        </a:defRPr>
      </a:lvl2pPr>
      <a:lvl3pPr marL="4320083" algn="l" defTabSz="4320083" rtl="0" eaLnBrk="1" latinLnBrk="0" hangingPunct="1">
        <a:defRPr sz="8504" kern="1200">
          <a:solidFill>
            <a:schemeClr val="tx1"/>
          </a:solidFill>
          <a:latin typeface="+mn-lt"/>
          <a:ea typeface="+mn-ea"/>
          <a:cs typeface="+mn-cs"/>
        </a:defRPr>
      </a:lvl3pPr>
      <a:lvl4pPr marL="6480124" algn="l" defTabSz="4320083" rtl="0" eaLnBrk="1" latinLnBrk="0" hangingPunct="1">
        <a:defRPr sz="8504" kern="1200">
          <a:solidFill>
            <a:schemeClr val="tx1"/>
          </a:solidFill>
          <a:latin typeface="+mn-lt"/>
          <a:ea typeface="+mn-ea"/>
          <a:cs typeface="+mn-cs"/>
        </a:defRPr>
      </a:lvl4pPr>
      <a:lvl5pPr marL="8640166" algn="l" defTabSz="4320083" rtl="0" eaLnBrk="1" latinLnBrk="0" hangingPunct="1">
        <a:defRPr sz="8504" kern="1200">
          <a:solidFill>
            <a:schemeClr val="tx1"/>
          </a:solidFill>
          <a:latin typeface="+mn-lt"/>
          <a:ea typeface="+mn-ea"/>
          <a:cs typeface="+mn-cs"/>
        </a:defRPr>
      </a:lvl5pPr>
      <a:lvl6pPr marL="10800207" algn="l" defTabSz="4320083" rtl="0" eaLnBrk="1" latinLnBrk="0" hangingPunct="1">
        <a:defRPr sz="8504" kern="1200">
          <a:solidFill>
            <a:schemeClr val="tx1"/>
          </a:solidFill>
          <a:latin typeface="+mn-lt"/>
          <a:ea typeface="+mn-ea"/>
          <a:cs typeface="+mn-cs"/>
        </a:defRPr>
      </a:lvl6pPr>
      <a:lvl7pPr marL="12960248" algn="l" defTabSz="4320083" rtl="0" eaLnBrk="1" latinLnBrk="0" hangingPunct="1">
        <a:defRPr sz="8504" kern="1200">
          <a:solidFill>
            <a:schemeClr val="tx1"/>
          </a:solidFill>
          <a:latin typeface="+mn-lt"/>
          <a:ea typeface="+mn-ea"/>
          <a:cs typeface="+mn-cs"/>
        </a:defRPr>
      </a:lvl7pPr>
      <a:lvl8pPr marL="15120290" algn="l" defTabSz="4320083" rtl="0" eaLnBrk="1" latinLnBrk="0" hangingPunct="1">
        <a:defRPr sz="8504" kern="1200">
          <a:solidFill>
            <a:schemeClr val="tx1"/>
          </a:solidFill>
          <a:latin typeface="+mn-lt"/>
          <a:ea typeface="+mn-ea"/>
          <a:cs typeface="+mn-cs"/>
        </a:defRPr>
      </a:lvl8pPr>
      <a:lvl9pPr marL="17280331" algn="l" defTabSz="4320083"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m 51">
            <a:extLst>
              <a:ext uri="{FF2B5EF4-FFF2-40B4-BE49-F238E27FC236}">
                <a16:creationId xmlns:a16="http://schemas.microsoft.com/office/drawing/2014/main" id="{77F4F807-9D96-B5D8-D4E6-9F416AAE785A}"/>
              </a:ext>
            </a:extLst>
          </p:cNvPr>
          <p:cNvPicPr>
            <a:picLocks noChangeAspect="1"/>
          </p:cNvPicPr>
          <p:nvPr/>
        </p:nvPicPr>
        <p:blipFill rotWithShape="1">
          <a:blip r:embed="rId2"/>
          <a:srcRect t="535"/>
          <a:stretch/>
        </p:blipFill>
        <p:spPr>
          <a:xfrm>
            <a:off x="21145055" y="20664215"/>
            <a:ext cx="7007917" cy="12169351"/>
          </a:xfrm>
          <a:prstGeom prst="rect">
            <a:avLst/>
          </a:prstGeom>
        </p:spPr>
      </p:pic>
      <p:pic>
        <p:nvPicPr>
          <p:cNvPr id="6" name="Imagem 5">
            <a:extLst>
              <a:ext uri="{FF2B5EF4-FFF2-40B4-BE49-F238E27FC236}">
                <a16:creationId xmlns:a16="http://schemas.microsoft.com/office/drawing/2014/main" id="{DBA36AF8-1894-714D-AA7D-98A010FA418A}"/>
              </a:ext>
            </a:extLst>
          </p:cNvPr>
          <p:cNvPicPr>
            <a:picLocks noChangeAspect="1"/>
          </p:cNvPicPr>
          <p:nvPr/>
        </p:nvPicPr>
        <p:blipFill rotWithShape="1">
          <a:blip r:embed="rId3"/>
          <a:srcRect b="77479"/>
          <a:stretch/>
        </p:blipFill>
        <p:spPr>
          <a:xfrm>
            <a:off x="0" y="0"/>
            <a:ext cx="32399288" cy="3113933"/>
          </a:xfrm>
          <a:prstGeom prst="rect">
            <a:avLst/>
          </a:prstGeom>
        </p:spPr>
      </p:pic>
      <p:sp>
        <p:nvSpPr>
          <p:cNvPr id="10" name="Retângulo 9"/>
          <p:cNvSpPr/>
          <p:nvPr/>
        </p:nvSpPr>
        <p:spPr>
          <a:xfrm>
            <a:off x="2518124" y="3699199"/>
            <a:ext cx="27291032" cy="964751"/>
          </a:xfrm>
          <a:prstGeom prst="rect">
            <a:avLst/>
          </a:prstGeom>
        </p:spPr>
        <p:txBody>
          <a:bodyPr wrap="square">
            <a:spAutoFit/>
          </a:bodyPr>
          <a:lstStyle/>
          <a:p>
            <a:pPr algn="ctr">
              <a:defRPr/>
            </a:pPr>
            <a:r>
              <a:rPr lang="pt-BR" sz="5669" dirty="0">
                <a:latin typeface="Arial" panose="020B0604020202020204" pitchFamily="34" charset="0"/>
              </a:rPr>
              <a:t>Eletrorretinograma de Campo Total na distrofia progressiva de cones</a:t>
            </a:r>
            <a:r>
              <a:rPr lang="pt-BR" sz="5669" dirty="0">
                <a:latin typeface="Arial" panose="020B0604020202020204" pitchFamily="34" charset="0"/>
                <a:ea typeface="Geneva" panose="020B0503030404040204" pitchFamily="124" charset="-128"/>
                <a:cs typeface="Arial" panose="020B0604020202020204" pitchFamily="34" charset="0"/>
              </a:rPr>
              <a:t>: relato de caso</a:t>
            </a:r>
            <a:endParaRPr lang="en-US" sz="5669" dirty="0">
              <a:latin typeface="Arial" panose="020B0604020202020204" pitchFamily="34" charset="0"/>
              <a:ea typeface="Geneva" panose="020B0503030404040204" pitchFamily="124" charset="-128"/>
              <a:cs typeface="Arial" panose="020B0604020202020204" pitchFamily="34" charset="0"/>
            </a:endParaRPr>
          </a:p>
        </p:txBody>
      </p:sp>
      <p:sp>
        <p:nvSpPr>
          <p:cNvPr id="11" name="Retângulo 10"/>
          <p:cNvSpPr/>
          <p:nvPr/>
        </p:nvSpPr>
        <p:spPr>
          <a:xfrm>
            <a:off x="3943421" y="5195850"/>
            <a:ext cx="24236309" cy="1692771"/>
          </a:xfrm>
          <a:prstGeom prst="rect">
            <a:avLst/>
          </a:prstGeom>
        </p:spPr>
        <p:txBody>
          <a:bodyPr wrap="square">
            <a:spAutoFit/>
          </a:bodyPr>
          <a:lstStyle/>
          <a:p>
            <a:pPr algn="ctr"/>
            <a:r>
              <a:rPr lang="pt-BR" altLang="pt-BR" sz="3600" b="1" dirty="0">
                <a:latin typeface="Arial" panose="020B0604020202020204" pitchFamily="34" charset="0"/>
                <a:ea typeface="Geneva" pitchFamily="34" charset="0"/>
                <a:cs typeface="Arial" panose="020B0604020202020204" pitchFamily="34" charset="0"/>
              </a:rPr>
              <a:t>Matheus Oliveira da Rocha Coêlho, Andressa Zanini </a:t>
            </a:r>
            <a:r>
              <a:rPr lang="pt-BR" altLang="pt-BR" sz="3600" b="1" dirty="0" err="1">
                <a:latin typeface="Arial" panose="020B0604020202020204" pitchFamily="34" charset="0"/>
                <a:ea typeface="Geneva" pitchFamily="34" charset="0"/>
                <a:cs typeface="Arial" panose="020B0604020202020204" pitchFamily="34" charset="0"/>
              </a:rPr>
              <a:t>Fantato</a:t>
            </a:r>
            <a:r>
              <a:rPr lang="pt-BR" altLang="pt-BR" sz="3600" b="1" dirty="0">
                <a:latin typeface="Arial" panose="020B0604020202020204" pitchFamily="34" charset="0"/>
                <a:ea typeface="Geneva" pitchFamily="34" charset="0"/>
                <a:cs typeface="Arial" panose="020B0604020202020204" pitchFamily="34" charset="0"/>
              </a:rPr>
              <a:t> Quercia, Milena Leal Borges, Glaycielli Pereira Santos </a:t>
            </a:r>
            <a:r>
              <a:rPr lang="pt-BR" altLang="pt-BR" sz="3600" b="1" dirty="0" err="1">
                <a:latin typeface="Arial" panose="020B0604020202020204" pitchFamily="34" charset="0"/>
                <a:ea typeface="Geneva" pitchFamily="34" charset="0"/>
                <a:cs typeface="Arial" panose="020B0604020202020204" pitchFamily="34" charset="0"/>
              </a:rPr>
              <a:t>Mandaro</a:t>
            </a:r>
            <a:r>
              <a:rPr lang="pt-BR" altLang="pt-BR" sz="3600" b="1" dirty="0">
                <a:latin typeface="Arial" panose="020B0604020202020204" pitchFamily="34" charset="0"/>
                <a:ea typeface="Geneva" pitchFamily="34" charset="0"/>
                <a:cs typeface="Arial" panose="020B0604020202020204" pitchFamily="34" charset="0"/>
              </a:rPr>
              <a:t> de Assis, Paula Yuri Sacai, Sung Eun Song Watanabe. </a:t>
            </a:r>
          </a:p>
          <a:p>
            <a:pPr algn="ctr"/>
            <a:r>
              <a:rPr lang="en-US" altLang="pt-BR" sz="3200" dirty="0">
                <a:latin typeface="Arial" panose="020B0604020202020204" pitchFamily="34" charset="0"/>
                <a:ea typeface="Geneva" pitchFamily="34" charset="0"/>
                <a:cs typeface="Arial" panose="020B0604020202020204" pitchFamily="34" charset="0"/>
              </a:rPr>
              <a:t>G6 – Eletrofisiologia </a:t>
            </a:r>
            <a:r>
              <a:rPr lang="en-US" altLang="pt-BR" sz="3200" dirty="0" err="1">
                <a:latin typeface="Arial" panose="020B0604020202020204" pitchFamily="34" charset="0"/>
                <a:ea typeface="Geneva" pitchFamily="34" charset="0"/>
                <a:cs typeface="Arial" panose="020B0604020202020204" pitchFamily="34" charset="0"/>
              </a:rPr>
              <a:t>Diagnóstica</a:t>
            </a:r>
            <a:r>
              <a:rPr lang="en-US" altLang="pt-BR" sz="3200" dirty="0">
                <a:latin typeface="Arial" panose="020B0604020202020204" pitchFamily="34" charset="0"/>
                <a:ea typeface="Geneva" pitchFamily="34" charset="0"/>
                <a:cs typeface="Arial" panose="020B0604020202020204" pitchFamily="34" charset="0"/>
              </a:rPr>
              <a:t>, São Paulo - SP</a:t>
            </a:r>
          </a:p>
        </p:txBody>
      </p:sp>
      <p:sp>
        <p:nvSpPr>
          <p:cNvPr id="12" name="Retângulo 11"/>
          <p:cNvSpPr/>
          <p:nvPr/>
        </p:nvSpPr>
        <p:spPr>
          <a:xfrm>
            <a:off x="0" y="43063974"/>
            <a:ext cx="32399287" cy="13666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4973"/>
          </a:p>
        </p:txBody>
      </p:sp>
      <p:sp>
        <p:nvSpPr>
          <p:cNvPr id="17" name="CaixaDeTexto 41">
            <a:extLst>
              <a:ext uri="{FF2B5EF4-FFF2-40B4-BE49-F238E27FC236}">
                <a16:creationId xmlns:a16="http://schemas.microsoft.com/office/drawing/2014/main" id="{37A96EF6-ECD9-A19D-693C-D1FAB6879BAE}"/>
              </a:ext>
            </a:extLst>
          </p:cNvPr>
          <p:cNvSpPr txBox="1"/>
          <p:nvPr/>
        </p:nvSpPr>
        <p:spPr>
          <a:xfrm>
            <a:off x="11978325" y="20232167"/>
            <a:ext cx="20783159" cy="52860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35" b="1" dirty="0"/>
              <a:t>Caso													Referência</a:t>
            </a:r>
            <a:endParaRPr lang="pt-BR" sz="2835" b="1" i="1" dirty="0"/>
          </a:p>
        </p:txBody>
      </p:sp>
      <p:sp>
        <p:nvSpPr>
          <p:cNvPr id="18" name="Retângulo 17">
            <a:extLst>
              <a:ext uri="{FF2B5EF4-FFF2-40B4-BE49-F238E27FC236}">
                <a16:creationId xmlns:a16="http://schemas.microsoft.com/office/drawing/2014/main" id="{654ECC7D-6743-E253-C774-25CE1CFE2C1D}"/>
              </a:ext>
            </a:extLst>
          </p:cNvPr>
          <p:cNvSpPr/>
          <p:nvPr/>
        </p:nvSpPr>
        <p:spPr>
          <a:xfrm>
            <a:off x="21168196" y="20664215"/>
            <a:ext cx="6606512" cy="11970333"/>
          </a:xfrm>
          <a:prstGeom prst="rect">
            <a:avLst/>
          </a:prstGeom>
          <a:solidFill>
            <a:srgbClr val="CCFFCC">
              <a:alpha val="2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44973"/>
          </a:p>
        </p:txBody>
      </p:sp>
      <p:sp>
        <p:nvSpPr>
          <p:cNvPr id="23" name="CaixaDeTexto 22">
            <a:extLst>
              <a:ext uri="{FF2B5EF4-FFF2-40B4-BE49-F238E27FC236}">
                <a16:creationId xmlns:a16="http://schemas.microsoft.com/office/drawing/2014/main" id="{266216D3-31BC-37EC-AC30-B872F04FC38B}"/>
              </a:ext>
            </a:extLst>
          </p:cNvPr>
          <p:cNvSpPr txBox="1"/>
          <p:nvPr/>
        </p:nvSpPr>
        <p:spPr>
          <a:xfrm>
            <a:off x="0" y="6865211"/>
            <a:ext cx="31465339" cy="4040603"/>
          </a:xfrm>
          <a:prstGeom prst="rect">
            <a:avLst/>
          </a:prstGeom>
          <a:noFill/>
        </p:spPr>
        <p:txBody>
          <a:bodyPr wrap="square" numCol="2" rtlCol="0">
            <a:noAutofit/>
          </a:bodyPr>
          <a:lstStyle/>
          <a:p>
            <a:pPr marL="812800" algn="just"/>
            <a:r>
              <a:rPr lang="pt-BR" sz="3600" b="1" dirty="0">
                <a:solidFill>
                  <a:srgbClr val="000000"/>
                </a:solidFill>
                <a:latin typeface="Times New Roman" panose="02020603050405020304" pitchFamily="18" charset="0"/>
                <a:cs typeface="Times New Roman" panose="02020603050405020304" pitchFamily="18" charset="0"/>
              </a:rPr>
              <a:t>Introdução: </a:t>
            </a:r>
            <a:r>
              <a:rPr lang="pt-BR" sz="3600" dirty="0">
                <a:solidFill>
                  <a:srgbClr val="000000"/>
                </a:solidFill>
                <a:latin typeface="Times New Roman" panose="02020603050405020304" pitchFamily="18" charset="0"/>
                <a:cs typeface="Times New Roman" panose="02020603050405020304" pitchFamily="18" charset="0"/>
              </a:rPr>
              <a:t>A distrofia de cones engloba uma série de modificações morfológicas e funcionais que afetam o sistema de cones da retina, podendo ser categorizada como estacionária (acromatopsia), com ausência ou malformação congênita dos cones retinianos; ou progressiva, quando manifesta-se com piora gradual da acuidade visual na primeira e segunda década de vida. </a:t>
            </a:r>
          </a:p>
          <a:p>
            <a:pPr marL="812800" algn="just"/>
            <a:r>
              <a:rPr lang="pt-BR" sz="3600" dirty="0">
                <a:solidFill>
                  <a:srgbClr val="000000"/>
                </a:solidFill>
                <a:latin typeface="Times New Roman" panose="02020603050405020304" pitchFamily="18" charset="0"/>
                <a:cs typeface="Times New Roman" panose="02020603050405020304" pitchFamily="18" charset="0"/>
              </a:rPr>
              <a:t>Os primeiros sintomas incluem a diminuição da acuidade visual, distúrbios na percepção de contraste e discromatopsia. Nos estágios iniciais, a avaliação </a:t>
            </a:r>
            <a:r>
              <a:rPr lang="pt-BR" sz="3600" dirty="0" err="1">
                <a:solidFill>
                  <a:srgbClr val="000000"/>
                </a:solidFill>
                <a:latin typeface="Times New Roman" panose="02020603050405020304" pitchFamily="18" charset="0"/>
                <a:cs typeface="Times New Roman" panose="02020603050405020304" pitchFamily="18" charset="0"/>
              </a:rPr>
              <a:t>fundoscópica</a:t>
            </a:r>
            <a:r>
              <a:rPr lang="pt-BR" sz="3600" dirty="0">
                <a:solidFill>
                  <a:srgbClr val="000000"/>
                </a:solidFill>
                <a:latin typeface="Times New Roman" panose="02020603050405020304" pitchFamily="18" charset="0"/>
                <a:cs typeface="Times New Roman" panose="02020603050405020304" pitchFamily="18" charset="0"/>
              </a:rPr>
              <a:t> pode manifestar-se como normal ou apresentar sutis modificações, como a perda do reflexo foveal, progredindo para atrofia do epitélio pigmentar da mácula. Sendo assim, exames eletrofisiológicos têm um poder diagnóstico muito grande nestes casos visto que as alterações funcionais frequentemente precedem as mudanças </a:t>
            </a:r>
            <a:r>
              <a:rPr lang="pt-BR" sz="3600" dirty="0" err="1">
                <a:solidFill>
                  <a:srgbClr val="000000"/>
                </a:solidFill>
                <a:latin typeface="Times New Roman" panose="02020603050405020304" pitchFamily="18" charset="0"/>
                <a:cs typeface="Times New Roman" panose="02020603050405020304" pitchFamily="18" charset="0"/>
              </a:rPr>
              <a:t>fundoscópicas</a:t>
            </a:r>
            <a:r>
              <a:rPr lang="pt-BR" sz="3600" dirty="0">
                <a:solidFill>
                  <a:srgbClr val="000000"/>
                </a:solidFill>
                <a:latin typeface="Times New Roman" panose="02020603050405020304" pitchFamily="18" charset="0"/>
                <a:cs typeface="Times New Roman" panose="02020603050405020304" pitchFamily="18" charset="0"/>
              </a:rPr>
              <a:t>.</a:t>
            </a:r>
          </a:p>
          <a:p>
            <a:endParaRPr lang="pt-BR" sz="3600" dirty="0">
              <a:latin typeface="Times New Roman" panose="02020603050405020304" pitchFamily="18" charset="0"/>
              <a:cs typeface="Times New Roman" panose="02020603050405020304" pitchFamily="18" charset="0"/>
            </a:endParaRPr>
          </a:p>
        </p:txBody>
      </p:sp>
      <p:sp>
        <p:nvSpPr>
          <p:cNvPr id="26" name="CaixaDeTexto 25">
            <a:extLst>
              <a:ext uri="{FF2B5EF4-FFF2-40B4-BE49-F238E27FC236}">
                <a16:creationId xmlns:a16="http://schemas.microsoft.com/office/drawing/2014/main" id="{E8ED23DF-04BB-D400-38B1-9DAEA3796826}"/>
              </a:ext>
            </a:extLst>
          </p:cNvPr>
          <p:cNvSpPr txBox="1"/>
          <p:nvPr/>
        </p:nvSpPr>
        <p:spPr>
          <a:xfrm>
            <a:off x="141860" y="20808231"/>
            <a:ext cx="6048672" cy="12281515"/>
          </a:xfrm>
          <a:prstGeom prst="rect">
            <a:avLst/>
          </a:prstGeom>
          <a:noFill/>
        </p:spPr>
        <p:txBody>
          <a:bodyPr wrap="square" rtlCol="0">
            <a:noAutofit/>
          </a:bodyPr>
          <a:lstStyle/>
          <a:p>
            <a:r>
              <a:rPr lang="pt-BR" sz="3200" dirty="0">
                <a:solidFill>
                  <a:schemeClr val="tx1">
                    <a:lumMod val="50000"/>
                    <a:lumOff val="50000"/>
                  </a:schemeClr>
                </a:solidFill>
                <a:latin typeface="Segoe UI" panose="020B0502040204020203" pitchFamily="34" charset="0"/>
                <a:cs typeface="Segoe UI" panose="020B0502040204020203" pitchFamily="34" charset="0"/>
              </a:rPr>
              <a:t>DA 0.1</a:t>
            </a:r>
          </a:p>
          <a:p>
            <a:r>
              <a:rPr lang="pt-BR" sz="3200" dirty="0">
                <a:solidFill>
                  <a:schemeClr val="tx1">
                    <a:lumMod val="50000"/>
                    <a:lumOff val="50000"/>
                  </a:schemeClr>
                </a:solidFill>
                <a:latin typeface="Segoe UI" panose="020B0502040204020203" pitchFamily="34" charset="0"/>
                <a:cs typeface="Segoe UI" panose="020B0502040204020203" pitchFamily="34" charset="0"/>
              </a:rPr>
              <a:t>(Sistema de bastonetes)</a:t>
            </a: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20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2800" dirty="0">
              <a:solidFill>
                <a:schemeClr val="tx1">
                  <a:lumMod val="50000"/>
                  <a:lumOff val="50000"/>
                </a:schemeClr>
              </a:solidFill>
              <a:latin typeface="Segoe UI" panose="020B0502040204020203" pitchFamily="34" charset="0"/>
              <a:cs typeface="Segoe UI" panose="020B0502040204020203" pitchFamily="34" charset="0"/>
            </a:endParaRPr>
          </a:p>
          <a:p>
            <a:r>
              <a:rPr lang="pt-BR" sz="3200" dirty="0">
                <a:solidFill>
                  <a:schemeClr val="tx1">
                    <a:lumMod val="50000"/>
                    <a:lumOff val="50000"/>
                  </a:schemeClr>
                </a:solidFill>
                <a:latin typeface="Segoe UI" panose="020B0502040204020203" pitchFamily="34" charset="0"/>
                <a:cs typeface="Segoe UI" panose="020B0502040204020203" pitchFamily="34" charset="0"/>
              </a:rPr>
              <a:t>DA 3.0 </a:t>
            </a:r>
          </a:p>
          <a:p>
            <a:r>
              <a:rPr lang="pt-BR" sz="3200" dirty="0">
                <a:solidFill>
                  <a:schemeClr val="tx1">
                    <a:lumMod val="50000"/>
                    <a:lumOff val="50000"/>
                  </a:schemeClr>
                </a:solidFill>
                <a:latin typeface="Segoe UI" panose="020B0502040204020203" pitchFamily="34" charset="0"/>
                <a:cs typeface="Segoe UI" panose="020B0502040204020203" pitchFamily="34" charset="0"/>
              </a:rPr>
              <a:t>(Escotópica Máxima Combinada)</a:t>
            </a: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r>
              <a:rPr lang="pt-BR" sz="3200" dirty="0">
                <a:solidFill>
                  <a:schemeClr val="tx1">
                    <a:lumMod val="50000"/>
                    <a:lumOff val="50000"/>
                  </a:schemeClr>
                </a:solidFill>
                <a:latin typeface="Segoe UI" panose="020B0502040204020203" pitchFamily="34" charset="0"/>
                <a:cs typeface="Segoe UI" panose="020B0502040204020203" pitchFamily="34" charset="0"/>
              </a:rPr>
              <a:t>DA 10.0 </a:t>
            </a:r>
          </a:p>
          <a:p>
            <a:r>
              <a:rPr lang="pt-BR" sz="3200" dirty="0">
                <a:solidFill>
                  <a:schemeClr val="tx1">
                    <a:lumMod val="50000"/>
                    <a:lumOff val="50000"/>
                  </a:schemeClr>
                </a:solidFill>
                <a:latin typeface="Segoe UI" panose="020B0502040204020203" pitchFamily="34" charset="0"/>
                <a:cs typeface="Segoe UI" panose="020B0502040204020203" pitchFamily="34" charset="0"/>
              </a:rPr>
              <a:t>(Escotópica combinada Bright)</a:t>
            </a: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r>
              <a:rPr lang="pt-BR" sz="3200" dirty="0">
                <a:solidFill>
                  <a:schemeClr val="tx1">
                    <a:lumMod val="50000"/>
                    <a:lumOff val="50000"/>
                  </a:schemeClr>
                </a:solidFill>
                <a:latin typeface="Segoe UI" panose="020B0502040204020203" pitchFamily="34" charset="0"/>
                <a:cs typeface="Segoe UI" panose="020B0502040204020203" pitchFamily="34" charset="0"/>
              </a:rPr>
              <a:t>DA PO </a:t>
            </a:r>
          </a:p>
          <a:p>
            <a:r>
              <a:rPr lang="pt-BR" sz="3200" dirty="0">
                <a:solidFill>
                  <a:schemeClr val="tx1">
                    <a:lumMod val="50000"/>
                    <a:lumOff val="50000"/>
                  </a:schemeClr>
                </a:solidFill>
                <a:latin typeface="Segoe UI" panose="020B0502040204020203" pitchFamily="34" charset="0"/>
                <a:cs typeface="Segoe UI" panose="020B0502040204020203" pitchFamily="34" charset="0"/>
              </a:rPr>
              <a:t>(Potenciais Oscilatórios)</a:t>
            </a: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r>
              <a:rPr lang="pt-BR" sz="3200" dirty="0">
                <a:solidFill>
                  <a:schemeClr val="tx1">
                    <a:lumMod val="50000"/>
                    <a:lumOff val="50000"/>
                  </a:schemeClr>
                </a:solidFill>
                <a:latin typeface="Segoe UI" panose="020B0502040204020203" pitchFamily="34" charset="0"/>
                <a:cs typeface="Segoe UI" panose="020B0502040204020203" pitchFamily="34" charset="0"/>
              </a:rPr>
              <a:t>LA 3.0</a:t>
            </a:r>
          </a:p>
          <a:p>
            <a:r>
              <a:rPr lang="pt-BR" sz="3200" dirty="0">
                <a:solidFill>
                  <a:schemeClr val="tx1">
                    <a:lumMod val="50000"/>
                    <a:lumOff val="50000"/>
                  </a:schemeClr>
                </a:solidFill>
                <a:latin typeface="Segoe UI" panose="020B0502040204020203" pitchFamily="34" charset="0"/>
                <a:cs typeface="Segoe UI" panose="020B0502040204020203" pitchFamily="34" charset="0"/>
              </a:rPr>
              <a:t>(Sistema de Cones)</a:t>
            </a: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endParaRPr lang="pt-BR" sz="3200" dirty="0">
              <a:solidFill>
                <a:schemeClr val="tx1">
                  <a:lumMod val="50000"/>
                  <a:lumOff val="50000"/>
                </a:schemeClr>
              </a:solidFill>
              <a:latin typeface="Segoe UI" panose="020B0502040204020203" pitchFamily="34" charset="0"/>
              <a:cs typeface="Segoe UI" panose="020B0502040204020203" pitchFamily="34" charset="0"/>
            </a:endParaRPr>
          </a:p>
          <a:p>
            <a:r>
              <a:rPr lang="pt-BR" sz="3200" dirty="0">
                <a:solidFill>
                  <a:schemeClr val="tx1">
                    <a:lumMod val="50000"/>
                    <a:lumOff val="50000"/>
                  </a:schemeClr>
                </a:solidFill>
                <a:latin typeface="Segoe UI" panose="020B0502040204020203" pitchFamily="34" charset="0"/>
                <a:cs typeface="Segoe UI" panose="020B0502040204020203" pitchFamily="34" charset="0"/>
              </a:rPr>
              <a:t>LA 30Hhz (</a:t>
            </a:r>
            <a:r>
              <a:rPr lang="pt-BR" sz="3200" dirty="0" err="1">
                <a:solidFill>
                  <a:schemeClr val="tx1">
                    <a:lumMod val="50000"/>
                    <a:lumOff val="50000"/>
                  </a:schemeClr>
                </a:solidFill>
                <a:latin typeface="Segoe UI" panose="020B0502040204020203" pitchFamily="34" charset="0"/>
                <a:cs typeface="Segoe UI" panose="020B0502040204020203" pitchFamily="34" charset="0"/>
              </a:rPr>
              <a:t>Flicker</a:t>
            </a:r>
            <a:r>
              <a:rPr lang="pt-BR" sz="3200" dirty="0">
                <a:solidFill>
                  <a:schemeClr val="tx1">
                    <a:lumMod val="50000"/>
                    <a:lumOff val="50000"/>
                  </a:schemeClr>
                </a:solidFill>
                <a:latin typeface="Segoe UI" panose="020B0502040204020203" pitchFamily="34" charset="0"/>
                <a:cs typeface="Segoe UI" panose="020B0502040204020203" pitchFamily="34" charset="0"/>
              </a:rPr>
              <a:t>)</a:t>
            </a:r>
          </a:p>
        </p:txBody>
      </p:sp>
      <p:sp>
        <p:nvSpPr>
          <p:cNvPr id="30" name="CaixaDeTexto 29">
            <a:extLst>
              <a:ext uri="{FF2B5EF4-FFF2-40B4-BE49-F238E27FC236}">
                <a16:creationId xmlns:a16="http://schemas.microsoft.com/office/drawing/2014/main" id="{B8E74BAA-FFF2-9410-3697-FA85B584B5AB}"/>
              </a:ext>
            </a:extLst>
          </p:cNvPr>
          <p:cNvSpPr txBox="1"/>
          <p:nvPr/>
        </p:nvSpPr>
        <p:spPr>
          <a:xfrm>
            <a:off x="0" y="33913687"/>
            <a:ext cx="31465339" cy="6627922"/>
          </a:xfrm>
          <a:prstGeom prst="rect">
            <a:avLst/>
          </a:prstGeom>
          <a:noFill/>
        </p:spPr>
        <p:txBody>
          <a:bodyPr wrap="square" numCol="2">
            <a:noAutofit/>
          </a:bodyPr>
          <a:lstStyle/>
          <a:p>
            <a:pPr marL="812800" algn="just"/>
            <a:r>
              <a:rPr lang="pt-BR" sz="3600" b="1" dirty="0">
                <a:solidFill>
                  <a:srgbClr val="000000"/>
                </a:solidFill>
                <a:latin typeface="Times New Roman" panose="02020603050405020304" pitchFamily="18" charset="0"/>
                <a:cs typeface="Times New Roman" panose="02020603050405020304" pitchFamily="18" charset="0"/>
              </a:rPr>
              <a:t>Relato de caso: </a:t>
            </a:r>
            <a:r>
              <a:rPr lang="pt-BR" sz="3600" dirty="0">
                <a:solidFill>
                  <a:srgbClr val="000000"/>
                </a:solidFill>
                <a:latin typeface="Times New Roman" panose="02020603050405020304" pitchFamily="18" charset="0"/>
                <a:cs typeface="Times New Roman" panose="02020603050405020304" pitchFamily="18" charset="0"/>
              </a:rPr>
              <a:t>Paciente do sexo masculino, com 22 anos de idade,  com queixa de diminuição progressiva da acuidade visual nos últimos dois anos, especialmente em ambientes iluminados, fotofobia e discromatopsia. Não há histórico familiar de doenças oculares ou consanguinidade. Nega doenças crônicas ou uso de medicamentos. No exame oftalmológico, foi identificada acuidade visual com a melhor correção óptica apresentada de 20/63 em olho direito e 20/50 em olho esquerdo. Exame </a:t>
            </a:r>
            <a:r>
              <a:rPr lang="pt-BR" sz="3600" dirty="0" err="1">
                <a:solidFill>
                  <a:srgbClr val="000000"/>
                </a:solidFill>
                <a:latin typeface="Times New Roman" panose="02020603050405020304" pitchFamily="18" charset="0"/>
                <a:cs typeface="Times New Roman" panose="02020603050405020304" pitchFamily="18" charset="0"/>
              </a:rPr>
              <a:t>fundoscópico</a:t>
            </a:r>
            <a:r>
              <a:rPr lang="pt-BR" sz="3600" dirty="0">
                <a:solidFill>
                  <a:srgbClr val="000000"/>
                </a:solidFill>
                <a:latin typeface="Times New Roman" panose="02020603050405020304" pitchFamily="18" charset="0"/>
                <a:cs typeface="Times New Roman" panose="02020603050405020304" pitchFamily="18" charset="0"/>
              </a:rPr>
              <a:t> compatível com atrofia macular do epitélio pigmentado da retina. Com este aspecto retiniano, o diagnóstico de doença de Stargardt deve ser incluída e o ERG é ferramenta essencial na confirmação do estado funcional dos cones ajudando a descartar a doença de Stargardt.</a:t>
            </a:r>
          </a:p>
          <a:p>
            <a:pPr marL="889000" algn="just"/>
            <a:r>
              <a:rPr lang="pt-BR" sz="3600" dirty="0">
                <a:solidFill>
                  <a:srgbClr val="000000"/>
                </a:solidFill>
                <a:latin typeface="Times New Roman" panose="02020603050405020304" pitchFamily="18" charset="0"/>
                <a:cs typeface="Times New Roman" panose="02020603050405020304" pitchFamily="18" charset="0"/>
              </a:rPr>
              <a:t>O eletrorretinograma de campo total demonstrou atraso da resposta escotópica e redução acentuada da resposta fotópica, que representa o sistema de cones, compatível com quadro de distrofia progressiva de cones. A progressão do quadro pode ser monitorada pelo ERG caracterizada com redução funcional da resposta escotópica e fotópica.</a:t>
            </a:r>
          </a:p>
          <a:p>
            <a:pPr marL="812800" algn="just"/>
            <a:r>
              <a:rPr lang="pt-BR" sz="3600" b="1" dirty="0">
                <a:solidFill>
                  <a:srgbClr val="000000"/>
                </a:solidFill>
                <a:latin typeface="Times New Roman" panose="02020603050405020304" pitchFamily="18" charset="0"/>
                <a:cs typeface="Times New Roman" panose="02020603050405020304" pitchFamily="18" charset="0"/>
              </a:rPr>
              <a:t>Conclusão: </a:t>
            </a:r>
            <a:r>
              <a:rPr lang="pt-BR" sz="3600" dirty="0">
                <a:solidFill>
                  <a:srgbClr val="000000"/>
                </a:solidFill>
                <a:latin typeface="Times New Roman" panose="02020603050405020304" pitchFamily="18" charset="0"/>
                <a:cs typeface="Times New Roman" panose="02020603050405020304" pitchFamily="18" charset="0"/>
              </a:rPr>
              <a:t>Na distrofia de cones, a eletrorretinografia de campo total demonstra ser uma  ferramenta útil para auxiliar no diagnóstico. Embora essa condição seja caracterizada por alterações irreversíveis e não tenha tratamento específico, o diagnóstico precoce possibilita intervenções para a reabilitação visual e orientação familiar, na busca de atenuar impactos na qualidade de vida do indivíduo diagnosticado.</a:t>
            </a:r>
            <a:endParaRPr lang="pt-BR" sz="3600" dirty="0">
              <a:latin typeface="Times New Roman" panose="02020603050405020304" pitchFamily="18" charset="0"/>
              <a:cs typeface="Times New Roman" panose="02020603050405020304" pitchFamily="18" charset="0"/>
            </a:endParaRPr>
          </a:p>
        </p:txBody>
      </p:sp>
      <p:sp>
        <p:nvSpPr>
          <p:cNvPr id="32" name="CaixaDeTexto 31">
            <a:extLst>
              <a:ext uri="{FF2B5EF4-FFF2-40B4-BE49-F238E27FC236}">
                <a16:creationId xmlns:a16="http://schemas.microsoft.com/office/drawing/2014/main" id="{80811364-49B3-A79C-955F-A99F6DDD9CE9}"/>
              </a:ext>
            </a:extLst>
          </p:cNvPr>
          <p:cNvSpPr txBox="1"/>
          <p:nvPr/>
        </p:nvSpPr>
        <p:spPr>
          <a:xfrm>
            <a:off x="645916" y="41067671"/>
            <a:ext cx="30531390" cy="2062103"/>
          </a:xfrm>
          <a:prstGeom prst="rect">
            <a:avLst/>
          </a:prstGeom>
          <a:noFill/>
        </p:spPr>
        <p:txBody>
          <a:bodyPr wrap="square" rtlCol="0">
            <a:spAutoFit/>
          </a:bodyPr>
          <a:lstStyle/>
          <a:p>
            <a:r>
              <a:rPr lang="pt-BR" sz="3200" dirty="0">
                <a:solidFill>
                  <a:srgbClr val="000000"/>
                </a:solidFill>
                <a:latin typeface="Times New Roman" panose="02020603050405020304" pitchFamily="18" charset="0"/>
                <a:cs typeface="Times New Roman" panose="02020603050405020304" pitchFamily="18" charset="0"/>
              </a:rPr>
              <a:t>¹Sato M, </a:t>
            </a:r>
            <a:r>
              <a:rPr lang="pt-BR" sz="3200" dirty="0" err="1">
                <a:solidFill>
                  <a:srgbClr val="000000"/>
                </a:solidFill>
                <a:latin typeface="Times New Roman" panose="02020603050405020304" pitchFamily="18" charset="0"/>
                <a:cs typeface="Times New Roman" panose="02020603050405020304" pitchFamily="18" charset="0"/>
              </a:rPr>
              <a:t>Berezovsky</a:t>
            </a:r>
            <a:r>
              <a:rPr lang="pt-BR" sz="3200" dirty="0">
                <a:solidFill>
                  <a:srgbClr val="000000"/>
                </a:solidFill>
                <a:latin typeface="Times New Roman" panose="02020603050405020304" pitchFamily="18" charset="0"/>
                <a:cs typeface="Times New Roman" panose="02020603050405020304" pitchFamily="18" charset="0"/>
              </a:rPr>
              <a:t> A, Sacai PY, Salomão SR. Avaliação da função visual em pacientes com distrofia de cones. </a:t>
            </a:r>
            <a:r>
              <a:rPr lang="pt-BR" sz="3200" dirty="0" err="1">
                <a:solidFill>
                  <a:srgbClr val="000000"/>
                </a:solidFill>
                <a:latin typeface="Times New Roman" panose="02020603050405020304" pitchFamily="18" charset="0"/>
                <a:cs typeface="Times New Roman" panose="02020603050405020304" pitchFamily="18" charset="0"/>
              </a:rPr>
              <a:t>Arq</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Bras</a:t>
            </a:r>
            <a:r>
              <a:rPr lang="pt-BR" sz="3200" dirty="0">
                <a:solidFill>
                  <a:srgbClr val="000000"/>
                </a:solidFill>
                <a:latin typeface="Times New Roman" panose="02020603050405020304" pitchFamily="18" charset="0"/>
                <a:cs typeface="Times New Roman" panose="02020603050405020304" pitchFamily="18" charset="0"/>
              </a:rPr>
              <a:t> Oftalmol. 2003;66:293-7.</a:t>
            </a:r>
            <a:endParaRPr lang="pt-BR" sz="3200" dirty="0">
              <a:latin typeface="Times New Roman" panose="02020603050405020304" pitchFamily="18" charset="0"/>
              <a:cs typeface="Times New Roman" panose="02020603050405020304" pitchFamily="18" charset="0"/>
            </a:endParaRPr>
          </a:p>
          <a:p>
            <a:r>
              <a:rPr lang="pt-BR" sz="3200" dirty="0">
                <a:solidFill>
                  <a:srgbClr val="000000"/>
                </a:solidFill>
                <a:latin typeface="Times New Roman" panose="02020603050405020304" pitchFamily="18" charset="0"/>
                <a:cs typeface="Times New Roman" panose="02020603050405020304" pitchFamily="18" charset="0"/>
              </a:rPr>
              <a:t>²Maestrini HA, Fernandes LC, Oliveira ACM. Distrofias retinianas da infância: análise retrospectiva. </a:t>
            </a:r>
            <a:r>
              <a:rPr lang="pt-BR" sz="3200" dirty="0" err="1">
                <a:solidFill>
                  <a:srgbClr val="000000"/>
                </a:solidFill>
                <a:latin typeface="Times New Roman" panose="02020603050405020304" pitchFamily="18" charset="0"/>
                <a:cs typeface="Times New Roman" panose="02020603050405020304" pitchFamily="18" charset="0"/>
              </a:rPr>
              <a:t>Arq</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Bras</a:t>
            </a:r>
            <a:r>
              <a:rPr lang="pt-BR" sz="3200" dirty="0">
                <a:solidFill>
                  <a:srgbClr val="000000"/>
                </a:solidFill>
                <a:latin typeface="Times New Roman" panose="02020603050405020304" pitchFamily="18" charset="0"/>
                <a:cs typeface="Times New Roman" panose="02020603050405020304" pitchFamily="18" charset="0"/>
              </a:rPr>
              <a:t> </a:t>
            </a:r>
            <a:r>
              <a:rPr lang="pt-BR" sz="3200" dirty="0" err="1">
                <a:solidFill>
                  <a:srgbClr val="000000"/>
                </a:solidFill>
                <a:latin typeface="Times New Roman" panose="02020603050405020304" pitchFamily="18" charset="0"/>
                <a:cs typeface="Times New Roman" panose="02020603050405020304" pitchFamily="18" charset="0"/>
              </a:rPr>
              <a:t>Oftalmo</a:t>
            </a:r>
            <a:r>
              <a:rPr lang="pt-BR" sz="3200" dirty="0">
                <a:solidFill>
                  <a:srgbClr val="000000"/>
                </a:solidFill>
                <a:latin typeface="Times New Roman" panose="02020603050405020304" pitchFamily="18" charset="0"/>
                <a:cs typeface="Times New Roman" panose="02020603050405020304" pitchFamily="18" charset="0"/>
              </a:rPr>
              <a:t>. 2004. 67(6):867-876. </a:t>
            </a:r>
            <a:endParaRPr lang="pt-BR" sz="3200" dirty="0">
              <a:latin typeface="Times New Roman" panose="02020603050405020304" pitchFamily="18" charset="0"/>
              <a:cs typeface="Times New Roman" panose="02020603050405020304" pitchFamily="18" charset="0"/>
            </a:endParaRPr>
          </a:p>
          <a:p>
            <a:r>
              <a:rPr lang="pt-BR" sz="3200" dirty="0">
                <a:solidFill>
                  <a:srgbClr val="000000"/>
                </a:solidFill>
                <a:latin typeface="Times New Roman" panose="02020603050405020304" pitchFamily="18" charset="0"/>
                <a:cs typeface="Times New Roman" panose="02020603050405020304" pitchFamily="18" charset="0"/>
              </a:rPr>
              <a:t>³</a:t>
            </a:r>
            <a:r>
              <a:rPr lang="pt-BR" sz="3200" dirty="0">
                <a:solidFill>
                  <a:srgbClr val="212121"/>
                </a:solidFill>
                <a:latin typeface="Times New Roman" panose="02020603050405020304" pitchFamily="18" charset="0"/>
                <a:cs typeface="Times New Roman" panose="02020603050405020304" pitchFamily="18" charset="0"/>
              </a:rPr>
              <a:t>Corici AC, </a:t>
            </a:r>
            <a:r>
              <a:rPr lang="pt-BR" sz="3200" dirty="0" err="1">
                <a:solidFill>
                  <a:srgbClr val="212121"/>
                </a:solidFill>
                <a:latin typeface="Times New Roman" panose="02020603050405020304" pitchFamily="18" charset="0"/>
                <a:cs typeface="Times New Roman" panose="02020603050405020304" pitchFamily="18" charset="0"/>
              </a:rPr>
              <a:t>Alexandru</a:t>
            </a:r>
            <a:r>
              <a:rPr lang="pt-BR" sz="3200" dirty="0">
                <a:solidFill>
                  <a:srgbClr val="212121"/>
                </a:solidFill>
                <a:latin typeface="Times New Roman" panose="02020603050405020304" pitchFamily="18" charset="0"/>
                <a:cs typeface="Times New Roman" panose="02020603050405020304" pitchFamily="18" charset="0"/>
              </a:rPr>
              <a:t> DO, </a:t>
            </a:r>
            <a:r>
              <a:rPr lang="pt-BR" sz="3200" dirty="0" err="1">
                <a:solidFill>
                  <a:srgbClr val="212121"/>
                </a:solidFill>
                <a:latin typeface="Times New Roman" panose="02020603050405020304" pitchFamily="18" charset="0"/>
                <a:cs typeface="Times New Roman" panose="02020603050405020304" pitchFamily="18" charset="0"/>
              </a:rPr>
              <a:t>Corici</a:t>
            </a:r>
            <a:r>
              <a:rPr lang="pt-BR" sz="3200" dirty="0">
                <a:solidFill>
                  <a:srgbClr val="212121"/>
                </a:solidFill>
                <a:latin typeface="Times New Roman" panose="02020603050405020304" pitchFamily="18" charset="0"/>
                <a:cs typeface="Times New Roman" panose="02020603050405020304" pitchFamily="18" charset="0"/>
              </a:rPr>
              <a:t> OM, </a:t>
            </a:r>
            <a:r>
              <a:rPr lang="pt-BR" sz="3200" dirty="0" err="1">
                <a:solidFill>
                  <a:srgbClr val="212121"/>
                </a:solidFill>
                <a:latin typeface="Times New Roman" panose="02020603050405020304" pitchFamily="18" charset="0"/>
                <a:cs typeface="Times New Roman" panose="02020603050405020304" pitchFamily="18" charset="0"/>
              </a:rPr>
              <a:t>Iancău</a:t>
            </a:r>
            <a:r>
              <a:rPr lang="pt-BR" sz="3200" dirty="0">
                <a:solidFill>
                  <a:srgbClr val="212121"/>
                </a:solidFill>
                <a:latin typeface="Times New Roman" panose="02020603050405020304" pitchFamily="18" charset="0"/>
                <a:cs typeface="Times New Roman" panose="02020603050405020304" pitchFamily="18" charset="0"/>
              </a:rPr>
              <a:t> M. A Case </a:t>
            </a:r>
            <a:r>
              <a:rPr lang="pt-BR" sz="3200" dirty="0" err="1">
                <a:solidFill>
                  <a:srgbClr val="212121"/>
                </a:solidFill>
                <a:latin typeface="Times New Roman" panose="02020603050405020304" pitchFamily="18" charset="0"/>
                <a:cs typeface="Times New Roman" panose="02020603050405020304" pitchFamily="18" charset="0"/>
              </a:rPr>
              <a:t>Presentation</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Emphasizing</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the</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Value</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of</a:t>
            </a:r>
            <a:r>
              <a:rPr lang="pt-BR" sz="3200" dirty="0">
                <a:solidFill>
                  <a:srgbClr val="212121"/>
                </a:solidFill>
                <a:latin typeface="Times New Roman" panose="02020603050405020304" pitchFamily="18" charset="0"/>
                <a:cs typeface="Times New Roman" panose="02020603050405020304" pitchFamily="18" charset="0"/>
              </a:rPr>
              <a:t> Full-</a:t>
            </a:r>
            <a:r>
              <a:rPr lang="pt-BR" sz="3200" dirty="0" err="1">
                <a:solidFill>
                  <a:srgbClr val="212121"/>
                </a:solidFill>
                <a:latin typeface="Times New Roman" panose="02020603050405020304" pitchFamily="18" charset="0"/>
                <a:cs typeface="Times New Roman" panose="02020603050405020304" pitchFamily="18" charset="0"/>
              </a:rPr>
              <a:t>field</a:t>
            </a:r>
            <a:r>
              <a:rPr lang="pt-BR" sz="3200" dirty="0">
                <a:solidFill>
                  <a:srgbClr val="212121"/>
                </a:solidFill>
                <a:latin typeface="Times New Roman" panose="02020603050405020304" pitchFamily="18" charset="0"/>
                <a:cs typeface="Times New Roman" panose="02020603050405020304" pitchFamily="18" charset="0"/>
              </a:rPr>
              <a:t> ERG in </a:t>
            </a:r>
            <a:r>
              <a:rPr lang="pt-BR" sz="3200" dirty="0" err="1">
                <a:solidFill>
                  <a:srgbClr val="212121"/>
                </a:solidFill>
                <a:latin typeface="Times New Roman" panose="02020603050405020304" pitchFamily="18" charset="0"/>
                <a:cs typeface="Times New Roman" panose="02020603050405020304" pitchFamily="18" charset="0"/>
              </a:rPr>
              <a:t>Retinal</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Dystrophies</a:t>
            </a:r>
            <a:r>
              <a:rPr lang="pt-BR" sz="3200" dirty="0">
                <a:solidFill>
                  <a:srgbClr val="212121"/>
                </a:solidFill>
                <a:latin typeface="Times New Roman" panose="02020603050405020304" pitchFamily="18" charset="0"/>
                <a:cs typeface="Times New Roman" panose="02020603050405020304" pitchFamily="18" charset="0"/>
              </a:rPr>
              <a:t>. </a:t>
            </a:r>
            <a:r>
              <a:rPr lang="pt-BR" sz="3200" dirty="0" err="1">
                <a:solidFill>
                  <a:srgbClr val="212121"/>
                </a:solidFill>
                <a:latin typeface="Times New Roman" panose="02020603050405020304" pitchFamily="18" charset="0"/>
                <a:cs typeface="Times New Roman" panose="02020603050405020304" pitchFamily="18" charset="0"/>
              </a:rPr>
              <a:t>Curr</a:t>
            </a:r>
            <a:r>
              <a:rPr lang="pt-BR" sz="3200" dirty="0">
                <a:solidFill>
                  <a:srgbClr val="212121"/>
                </a:solidFill>
                <a:latin typeface="Times New Roman" panose="02020603050405020304" pitchFamily="18" charset="0"/>
                <a:cs typeface="Times New Roman" panose="02020603050405020304" pitchFamily="18" charset="0"/>
              </a:rPr>
              <a:t> Health </a:t>
            </a:r>
            <a:r>
              <a:rPr lang="pt-BR" sz="3200" dirty="0" err="1">
                <a:solidFill>
                  <a:srgbClr val="212121"/>
                </a:solidFill>
                <a:latin typeface="Times New Roman" panose="02020603050405020304" pitchFamily="18" charset="0"/>
                <a:cs typeface="Times New Roman" panose="02020603050405020304" pitchFamily="18" charset="0"/>
              </a:rPr>
              <a:t>Sci</a:t>
            </a:r>
            <a:r>
              <a:rPr lang="pt-BR" sz="3200" dirty="0">
                <a:solidFill>
                  <a:srgbClr val="212121"/>
                </a:solidFill>
                <a:latin typeface="Times New Roman" panose="02020603050405020304" pitchFamily="18" charset="0"/>
                <a:cs typeface="Times New Roman" panose="02020603050405020304" pitchFamily="18" charset="0"/>
              </a:rPr>
              <a:t> J. 2015 Jul-Sep;41(3):281-284. </a:t>
            </a:r>
            <a:r>
              <a:rPr lang="pt-BR" sz="3200" dirty="0" err="1">
                <a:solidFill>
                  <a:srgbClr val="212121"/>
                </a:solidFill>
                <a:latin typeface="Times New Roman" panose="02020603050405020304" pitchFamily="18" charset="0"/>
                <a:cs typeface="Times New Roman" panose="02020603050405020304" pitchFamily="18" charset="0"/>
              </a:rPr>
              <a:t>doi</a:t>
            </a:r>
            <a:r>
              <a:rPr lang="pt-BR" sz="3200" dirty="0">
                <a:solidFill>
                  <a:srgbClr val="212121"/>
                </a:solidFill>
                <a:latin typeface="Times New Roman" panose="02020603050405020304" pitchFamily="18" charset="0"/>
                <a:cs typeface="Times New Roman" panose="02020603050405020304" pitchFamily="18" charset="0"/>
              </a:rPr>
              <a:t>: 10.12865/CHSJ.41.03.15. </a:t>
            </a:r>
            <a:r>
              <a:rPr lang="pt-BR" sz="3200" dirty="0" err="1">
                <a:solidFill>
                  <a:srgbClr val="212121"/>
                </a:solidFill>
                <a:latin typeface="Times New Roman" panose="02020603050405020304" pitchFamily="18" charset="0"/>
                <a:cs typeface="Times New Roman" panose="02020603050405020304" pitchFamily="18" charset="0"/>
              </a:rPr>
              <a:t>Epub</a:t>
            </a:r>
            <a:r>
              <a:rPr lang="pt-BR" sz="3200" dirty="0">
                <a:solidFill>
                  <a:srgbClr val="212121"/>
                </a:solidFill>
                <a:latin typeface="Times New Roman" panose="02020603050405020304" pitchFamily="18" charset="0"/>
                <a:cs typeface="Times New Roman" panose="02020603050405020304" pitchFamily="18" charset="0"/>
              </a:rPr>
              <a:t> 2015 Mar 15. PMID: 30538830; PMCID: PMC6246996.</a:t>
            </a:r>
            <a:endParaRPr lang="pt-BR" sz="3200" dirty="0">
              <a:latin typeface="Times New Roman" panose="02020603050405020304" pitchFamily="18" charset="0"/>
              <a:cs typeface="Times New Roman" panose="02020603050405020304" pitchFamily="18" charset="0"/>
            </a:endParaRPr>
          </a:p>
        </p:txBody>
      </p:sp>
      <p:sp>
        <p:nvSpPr>
          <p:cNvPr id="33" name="CaixaDeTexto 41">
            <a:extLst>
              <a:ext uri="{FF2B5EF4-FFF2-40B4-BE49-F238E27FC236}">
                <a16:creationId xmlns:a16="http://schemas.microsoft.com/office/drawing/2014/main" id="{17B9B6C2-44A1-00D5-0C19-B76E830C186C}"/>
              </a:ext>
            </a:extLst>
          </p:cNvPr>
          <p:cNvSpPr txBox="1"/>
          <p:nvPr/>
        </p:nvSpPr>
        <p:spPr>
          <a:xfrm>
            <a:off x="861940" y="19415584"/>
            <a:ext cx="30027335" cy="96488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35" i="1" dirty="0"/>
              <a:t>Legenda: Retinografia colorida do polo posterior de ambos os olhos mostra atrofia macular do epitélio pigmentado da retina, simétrica (A). Tomografia de coerência óptica de olho direito (B) e de olho esquerdo (C) mostra afinamento da área macular com desorganização da camada externa e discreta irregularidade do contorno e espessura do epitélio pigmentado da retina em ambos os olhos. </a:t>
            </a:r>
          </a:p>
        </p:txBody>
      </p:sp>
      <p:pic>
        <p:nvPicPr>
          <p:cNvPr id="37" name="Imagem 36">
            <a:extLst>
              <a:ext uri="{FF2B5EF4-FFF2-40B4-BE49-F238E27FC236}">
                <a16:creationId xmlns:a16="http://schemas.microsoft.com/office/drawing/2014/main" id="{3E10CAF6-D8B6-4806-05DE-DFFAFEA4F64E}"/>
              </a:ext>
            </a:extLst>
          </p:cNvPr>
          <p:cNvPicPr>
            <a:picLocks noChangeAspect="1"/>
          </p:cNvPicPr>
          <p:nvPr/>
        </p:nvPicPr>
        <p:blipFill rotWithShape="1">
          <a:blip r:embed="rId4"/>
          <a:srcRect t="5115"/>
          <a:stretch/>
        </p:blipFill>
        <p:spPr>
          <a:xfrm>
            <a:off x="645916" y="10871127"/>
            <a:ext cx="18434048" cy="8515695"/>
          </a:xfrm>
          <a:prstGeom prst="rect">
            <a:avLst/>
          </a:prstGeom>
        </p:spPr>
      </p:pic>
      <p:pic>
        <p:nvPicPr>
          <p:cNvPr id="39" name="Imagem 38">
            <a:extLst>
              <a:ext uri="{FF2B5EF4-FFF2-40B4-BE49-F238E27FC236}">
                <a16:creationId xmlns:a16="http://schemas.microsoft.com/office/drawing/2014/main" id="{FA52C778-D450-CCAD-0675-00F0C7FCEDAE}"/>
              </a:ext>
            </a:extLst>
          </p:cNvPr>
          <p:cNvPicPr>
            <a:picLocks noChangeAspect="1"/>
          </p:cNvPicPr>
          <p:nvPr/>
        </p:nvPicPr>
        <p:blipFill rotWithShape="1">
          <a:blip r:embed="rId5"/>
          <a:srcRect l="310" t="15955" r="51718" b="736"/>
          <a:stretch/>
        </p:blipFill>
        <p:spPr>
          <a:xfrm>
            <a:off x="19151973" y="10871127"/>
            <a:ext cx="12313365" cy="4749436"/>
          </a:xfrm>
          <a:prstGeom prst="rect">
            <a:avLst/>
          </a:prstGeom>
        </p:spPr>
      </p:pic>
      <p:pic>
        <p:nvPicPr>
          <p:cNvPr id="40" name="Imagem 39">
            <a:extLst>
              <a:ext uri="{FF2B5EF4-FFF2-40B4-BE49-F238E27FC236}">
                <a16:creationId xmlns:a16="http://schemas.microsoft.com/office/drawing/2014/main" id="{84FCEAD5-D923-896F-9B17-0DB325ED8D90}"/>
              </a:ext>
            </a:extLst>
          </p:cNvPr>
          <p:cNvPicPr>
            <a:picLocks noChangeAspect="1"/>
          </p:cNvPicPr>
          <p:nvPr/>
        </p:nvPicPr>
        <p:blipFill rotWithShape="1">
          <a:blip r:embed="rId5"/>
          <a:srcRect l="51718" t="18407" r="310" b="6076"/>
          <a:stretch/>
        </p:blipFill>
        <p:spPr>
          <a:xfrm>
            <a:off x="19151973" y="14759559"/>
            <a:ext cx="12313365" cy="4610888"/>
          </a:xfrm>
          <a:prstGeom prst="rect">
            <a:avLst/>
          </a:prstGeom>
        </p:spPr>
      </p:pic>
      <p:sp>
        <p:nvSpPr>
          <p:cNvPr id="41" name="CaixaDeTexto 40">
            <a:extLst>
              <a:ext uri="{FF2B5EF4-FFF2-40B4-BE49-F238E27FC236}">
                <a16:creationId xmlns:a16="http://schemas.microsoft.com/office/drawing/2014/main" id="{AD337258-9936-902A-3063-DA37B748A155}"/>
              </a:ext>
            </a:extLst>
          </p:cNvPr>
          <p:cNvSpPr txBox="1"/>
          <p:nvPr/>
        </p:nvSpPr>
        <p:spPr>
          <a:xfrm>
            <a:off x="991881" y="10898433"/>
            <a:ext cx="1368152" cy="830997"/>
          </a:xfrm>
          <a:prstGeom prst="rect">
            <a:avLst/>
          </a:prstGeom>
          <a:noFill/>
        </p:spPr>
        <p:txBody>
          <a:bodyPr wrap="square" rtlCol="0">
            <a:spAutoFit/>
          </a:bodyPr>
          <a:lstStyle/>
          <a:p>
            <a:r>
              <a:rPr lang="pt-BR" sz="4800" dirty="0">
                <a:solidFill>
                  <a:schemeClr val="bg1"/>
                </a:solidFill>
              </a:rPr>
              <a:t>A</a:t>
            </a:r>
          </a:p>
        </p:txBody>
      </p:sp>
      <p:sp>
        <p:nvSpPr>
          <p:cNvPr id="42" name="CaixaDeTexto 41">
            <a:extLst>
              <a:ext uri="{FF2B5EF4-FFF2-40B4-BE49-F238E27FC236}">
                <a16:creationId xmlns:a16="http://schemas.microsoft.com/office/drawing/2014/main" id="{A61634D9-D1C3-0169-CFB8-EFDEF1A001EF}"/>
              </a:ext>
            </a:extLst>
          </p:cNvPr>
          <p:cNvSpPr txBox="1"/>
          <p:nvPr/>
        </p:nvSpPr>
        <p:spPr>
          <a:xfrm>
            <a:off x="19151973" y="11009675"/>
            <a:ext cx="1368152" cy="830997"/>
          </a:xfrm>
          <a:prstGeom prst="rect">
            <a:avLst/>
          </a:prstGeom>
          <a:noFill/>
        </p:spPr>
        <p:txBody>
          <a:bodyPr wrap="square" rtlCol="0">
            <a:spAutoFit/>
          </a:bodyPr>
          <a:lstStyle/>
          <a:p>
            <a:r>
              <a:rPr lang="pt-BR" sz="4800" dirty="0">
                <a:solidFill>
                  <a:schemeClr val="bg1"/>
                </a:solidFill>
              </a:rPr>
              <a:t>B</a:t>
            </a:r>
          </a:p>
        </p:txBody>
      </p:sp>
      <p:sp>
        <p:nvSpPr>
          <p:cNvPr id="43" name="CaixaDeTexto 42">
            <a:extLst>
              <a:ext uri="{FF2B5EF4-FFF2-40B4-BE49-F238E27FC236}">
                <a16:creationId xmlns:a16="http://schemas.microsoft.com/office/drawing/2014/main" id="{333CDE3F-F829-4D16-5681-5F73533DC54D}"/>
              </a:ext>
            </a:extLst>
          </p:cNvPr>
          <p:cNvSpPr txBox="1"/>
          <p:nvPr/>
        </p:nvSpPr>
        <p:spPr>
          <a:xfrm>
            <a:off x="19151973" y="14819392"/>
            <a:ext cx="1368152" cy="830997"/>
          </a:xfrm>
          <a:prstGeom prst="rect">
            <a:avLst/>
          </a:prstGeom>
          <a:noFill/>
        </p:spPr>
        <p:txBody>
          <a:bodyPr wrap="square" rtlCol="0">
            <a:spAutoFit/>
          </a:bodyPr>
          <a:lstStyle/>
          <a:p>
            <a:r>
              <a:rPr lang="pt-BR" sz="4800" dirty="0">
                <a:solidFill>
                  <a:schemeClr val="bg1"/>
                </a:solidFill>
              </a:rPr>
              <a:t>C</a:t>
            </a:r>
          </a:p>
        </p:txBody>
      </p:sp>
      <p:sp>
        <p:nvSpPr>
          <p:cNvPr id="44" name="CaixaDeTexto 41">
            <a:extLst>
              <a:ext uri="{FF2B5EF4-FFF2-40B4-BE49-F238E27FC236}">
                <a16:creationId xmlns:a16="http://schemas.microsoft.com/office/drawing/2014/main" id="{0E5E87BA-8F67-3E39-CDE0-E5D4B7B39D57}"/>
              </a:ext>
            </a:extLst>
          </p:cNvPr>
          <p:cNvSpPr txBox="1"/>
          <p:nvPr/>
        </p:nvSpPr>
        <p:spPr>
          <a:xfrm>
            <a:off x="939209" y="32833567"/>
            <a:ext cx="29307256" cy="96488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35" i="1" dirty="0"/>
              <a:t>Legenda: Eletrorretinografia de campo total de ambos os olhos (à esquerda) e referência de indivíduo saudável (à direita). Resposta adaptada ao escuro (DA0.1) demonstra amplitude dentro da normalidade e atraso da resposta do sistema de bastonetes. Resposta adaptada ao claro (LA 3.0 e LA30Hz </a:t>
            </a:r>
            <a:r>
              <a:rPr lang="pt-BR" sz="2835" i="1" dirty="0" err="1"/>
              <a:t>flicker</a:t>
            </a:r>
            <a:r>
              <a:rPr lang="pt-BR" sz="2835" i="1" dirty="0"/>
              <a:t>) apresentou redução acentuada da função do sistema de cones em ambos os olhos. </a:t>
            </a:r>
          </a:p>
        </p:txBody>
      </p:sp>
      <p:pic>
        <p:nvPicPr>
          <p:cNvPr id="57" name="Imagem 56">
            <a:extLst>
              <a:ext uri="{FF2B5EF4-FFF2-40B4-BE49-F238E27FC236}">
                <a16:creationId xmlns:a16="http://schemas.microsoft.com/office/drawing/2014/main" id="{7AF6B2B2-74D6-E35A-472D-B5C96C25D424}"/>
              </a:ext>
            </a:extLst>
          </p:cNvPr>
          <p:cNvPicPr>
            <a:picLocks noChangeAspect="1"/>
          </p:cNvPicPr>
          <p:nvPr/>
        </p:nvPicPr>
        <p:blipFill>
          <a:blip r:embed="rId6"/>
          <a:stretch>
            <a:fillRect/>
          </a:stretch>
        </p:blipFill>
        <p:spPr>
          <a:xfrm>
            <a:off x="6121451" y="20696068"/>
            <a:ext cx="13390561" cy="12137498"/>
          </a:xfrm>
          <a:prstGeom prst="rect">
            <a:avLst/>
          </a:prstGeom>
        </p:spPr>
      </p:pic>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735</Words>
  <Application>Microsoft Office PowerPoint</Application>
  <PresentationFormat>Personalizar</PresentationFormat>
  <Paragraphs>40</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Segoe UI</vt:lpstr>
      <vt:lpstr>Times New Roman</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Laboratório G6</cp:lastModifiedBy>
  <cp:revision>25</cp:revision>
  <dcterms:created xsi:type="dcterms:W3CDTF">2024-01-09T13:58:08Z</dcterms:created>
  <dcterms:modified xsi:type="dcterms:W3CDTF">2024-02-01T02:33:08Z</dcterms:modified>
</cp:coreProperties>
</file>