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901EB-4EAB-9814-6EA6-6653FE4E1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853C98-2A0F-4362-06F9-8C40E741A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0FC9F0-8E5A-4BE8-6A84-8083F3155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19C-DD4C-4235-AEFC-CF318603A15B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7750C4-EAA6-1CBF-0B5D-312386E91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1266A6-97FF-6DC4-272E-3C76BD68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619D-60B3-4572-A33E-9D50E2E2DA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30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5DA559-A058-ED72-A017-597A8D3F7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8377A5F-D7B1-CA9E-2B21-1F760E3D3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000EB0-F025-4B6D-763A-EBFA6B0DC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19C-DD4C-4235-AEFC-CF318603A15B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1D3A94-8ACA-0952-7B49-BF4D4A5DD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27F624-D388-EABF-E690-C52F52B1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619D-60B3-4572-A33E-9D50E2E2DA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01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FEDA2B-D1A7-9656-E838-08C6E0602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0CA6B9C-9F27-6322-DA9E-7A0B9160A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4B01F4-3CCA-307F-DD45-10AB36DC5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19C-DD4C-4235-AEFC-CF318603A15B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C7642D-74AB-569E-8EC7-7E91EAB4C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A7470E-F153-98AC-C462-74FAEEBD9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619D-60B3-4572-A33E-9D50E2E2DA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20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7279E-64D8-70A8-E7D8-E8EC3F6E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9E5443-4D7B-7636-FFCF-A8783F30D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4489BF-1DFC-978B-BCBF-E2E6C9F9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19C-DD4C-4235-AEFC-CF318603A15B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9CE94C-E0C8-2C5E-4ED1-623BD4BC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851CC5-3B5D-4078-5FBA-DAC692BC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619D-60B3-4572-A33E-9D50E2E2DA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07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B9241-AEDD-D42F-458B-359BF7350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459812-D347-B32E-9E5B-42E87021B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96123C-2824-AAA8-6F4F-AB8074871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19C-DD4C-4235-AEFC-CF318603A15B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9BB2CB-0D83-C57C-02B9-098F6822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136332-812F-A3A4-5645-726F1A27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619D-60B3-4572-A33E-9D50E2E2DA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47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94AAE-1C99-F744-3A62-9786607C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96A706-24E9-E7D3-742C-2C483C2F7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758794D-9F39-C892-0A52-9C70813B9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9BF6C7-C374-736E-6FF3-3C332F86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19C-DD4C-4235-AEFC-CF318603A15B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2EEFFF9-D574-9B21-EEC3-D5580E44B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56C69F-01E5-B3B9-9AD6-BC1793B4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619D-60B3-4572-A33E-9D50E2E2DA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82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605FE-6DD6-9E28-4EA4-F2DC1AA6E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7E085C-7368-BAF5-9EBF-CD3EB8E28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E2B9EA2-D2AA-C27A-5532-D9F1741A8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F86FEB9-9779-DF72-8DB4-6A4DF89BF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447D90-C6D9-06E0-3183-EC3795651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03CB144-5C6F-8831-43E2-1CC37DEF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19C-DD4C-4235-AEFC-CF318603A15B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DAED07F-3BDF-9981-3E65-3D6F63F4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7E84C18-0B8B-057E-B32D-94939EE2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619D-60B3-4572-A33E-9D50E2E2DA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73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29F62E-5226-E286-6238-336B1D254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EE420DF-C487-6B0B-32DF-8D732AC96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19C-DD4C-4235-AEFC-CF318603A15B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0F33563-BDD4-150B-4DC1-E7F10E97E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6DB42AF-2A53-A2BC-A711-807C1A319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619D-60B3-4572-A33E-9D50E2E2DA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14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111DAF2-CE18-5140-8903-CB43D921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19C-DD4C-4235-AEFC-CF318603A15B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007AEEE-94F5-6581-E452-1C238F01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085D917-364A-AAED-7251-FDCD44DD9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619D-60B3-4572-A33E-9D50E2E2DA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09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93207-5580-4F25-52D7-B78470FCC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16D1A1-C23B-A4BE-1CFF-4BCF84E31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E0D9FB7-3EAA-0A4C-9B10-D40698001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37F916-D0A9-C166-1DA9-347199C1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19C-DD4C-4235-AEFC-CF318603A15B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83F8C5-B936-9DEF-C15B-9FFBD9D1B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5FC6AF-EA70-6DA9-EAB3-EBBF6DF7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619D-60B3-4572-A33E-9D50E2E2DA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05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B467D-A029-565C-E573-A33EEB948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AFC0B5C-3551-CE3E-E869-A25942075F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BF7707B-9704-39CF-DE82-E1AB1606B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B5EDE5-2E63-AC38-FA39-D957F5469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619C-DD4C-4235-AEFC-CF318603A15B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0F732C-E85C-0164-4993-085415F3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E1AF0D-8308-A99D-5CA1-22F8C437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619D-60B3-4572-A33E-9D50E2E2DA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170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C9C0275-455C-2136-DF6D-FC17EFC3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2A90C9-D002-4CB4-C28E-74B9B5FAF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8FF4A2-F80C-E102-05F2-9FA820D11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8619C-DD4C-4235-AEFC-CF318603A15B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670199-1817-BDBF-3B3A-4BF96CF8E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6230C7-63A4-1F32-D596-B6962DADDC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619D-60B3-4572-A33E-9D50E2E2DA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32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650E0-5BDC-BC31-C214-D2872007F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9E97A79-8ACA-5772-9ADD-B1638BE8D095}"/>
              </a:ext>
            </a:extLst>
          </p:cNvPr>
          <p:cNvSpPr txBox="1"/>
          <p:nvPr/>
        </p:nvSpPr>
        <p:spPr>
          <a:xfrm>
            <a:off x="1821996" y="1314450"/>
            <a:ext cx="85480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Luciano Rabello Netto Cirillo</a:t>
            </a:r>
          </a:p>
          <a:p>
            <a:pPr algn="ctr"/>
            <a:endParaRPr lang="pt-BR" dirty="0"/>
          </a:p>
          <a:p>
            <a:pPr algn="ctr"/>
            <a:r>
              <a:rPr lang="pt-BR" sz="5400" dirty="0"/>
              <a:t>Faculdade de Medicina do ABC</a:t>
            </a:r>
          </a:p>
          <a:p>
            <a:pPr algn="ctr"/>
            <a:endParaRPr lang="pt-BR" dirty="0"/>
          </a:p>
          <a:p>
            <a:pPr algn="ctr"/>
            <a:r>
              <a:rPr lang="pt-BR" sz="2000" dirty="0"/>
              <a:t>Descrição: Paciente em consulta de triagem no setor de catarata, apresentando quadro de </a:t>
            </a:r>
            <a:r>
              <a:rPr lang="pt-BR" sz="2000" dirty="0" err="1"/>
              <a:t>pseudoexfoliação</a:t>
            </a:r>
            <a:r>
              <a:rPr lang="pt-B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762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14A87551-C81C-0700-C93F-9D1E371FBF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68"/>
          <a:stretch/>
        </p:blipFill>
        <p:spPr>
          <a:xfrm>
            <a:off x="3416072" y="0"/>
            <a:ext cx="5500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423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 - Oftalmo ABC</dc:creator>
  <cp:lastModifiedBy>Centro de Estudos - Oftalmo ABC</cp:lastModifiedBy>
  <cp:revision>1</cp:revision>
  <dcterms:created xsi:type="dcterms:W3CDTF">2024-02-01T00:34:04Z</dcterms:created>
  <dcterms:modified xsi:type="dcterms:W3CDTF">2024-02-01T00:34:12Z</dcterms:modified>
</cp:coreProperties>
</file>