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 snapToGrid="0">
      <p:cViewPr varScale="1">
        <p:scale>
          <a:sx n="19" d="100"/>
          <a:sy n="19" d="100"/>
        </p:scale>
        <p:origin x="30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0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50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58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14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47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1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0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48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3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60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9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8915-18A3-DC48-AB86-CC423478BED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9EFF-81CE-D346-83E2-B46552892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65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>
            <a:extLst>
              <a:ext uri="{FF2B5EF4-FFF2-40B4-BE49-F238E27FC236}">
                <a16:creationId xmlns:a16="http://schemas.microsoft.com/office/drawing/2014/main" id="{B58096FA-01FF-5CC3-F103-5466C3FAF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56" y="41336393"/>
            <a:ext cx="27245432" cy="70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/>
              <a:t>Campus Universitário de Botucatu  UNESP - CEP 18618-970 - Botucatu - São Paulo</a:t>
            </a:r>
          </a:p>
          <a:p>
            <a:pPr algn="ctr" eaLnBrk="1" hangingPunct="1"/>
            <a:r>
              <a:rPr lang="pt-BR" altLang="pt-BR" sz="2000" b="1"/>
              <a:t>Fone/Fax: (14) 3811-6000 - e-mail: diretoria@fmb.unesp.br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F476552D-8838-12A2-2A39-9F4FE817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221" y="40782438"/>
            <a:ext cx="27266067" cy="54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000" b="1"/>
              <a:t>Nome da Unidade</a:t>
            </a: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ABE7426B-9141-53D5-5C83-773DF4DC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809" y="40241180"/>
            <a:ext cx="27266067" cy="54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321175" eaLnBrk="0" hangingPunct="0"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000" b="1"/>
              <a:t>FACULDADE DE MEDICINA DE BOTUCATU</a:t>
            </a:r>
          </a:p>
        </p:txBody>
      </p:sp>
      <p:pic>
        <p:nvPicPr>
          <p:cNvPr id="2076" name="Picture 28">
            <a:extLst>
              <a:ext uri="{FF2B5EF4-FFF2-40B4-BE49-F238E27FC236}">
                <a16:creationId xmlns:a16="http://schemas.microsoft.com/office/drawing/2014/main" id="{8750F667-E70B-D4E9-FAC7-7DCF84D7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22" b="966"/>
          <a:stretch>
            <a:fillRect/>
          </a:stretch>
        </p:blipFill>
        <p:spPr bwMode="auto">
          <a:xfrm>
            <a:off x="1584093" y="880140"/>
            <a:ext cx="3298340" cy="423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94917835-E7BF-7784-481B-E528515C9C4B}"/>
              </a:ext>
            </a:extLst>
          </p:cNvPr>
          <p:cNvSpPr txBox="1">
            <a:spLocks/>
          </p:cNvSpPr>
          <p:nvPr/>
        </p:nvSpPr>
        <p:spPr>
          <a:xfrm>
            <a:off x="5420290" y="14564032"/>
            <a:ext cx="25549660" cy="4399411"/>
          </a:xfrm>
          <a:prstGeom prst="rect">
            <a:avLst/>
          </a:prstGeom>
        </p:spPr>
        <p:txBody>
          <a:bodyPr>
            <a:noAutofit/>
          </a:bodyPr>
          <a:lstStyle>
            <a:lvl1pPr marL="1620838" indent="-1620838" algn="l" defTabSz="432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9963" indent="-1349375" algn="l" defTabSz="432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432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1263" indent="-1081088" algn="l" defTabSz="432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850" indent="-1081088" algn="l" defTabSz="4321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0629" b="1" dirty="0">
                <a:latin typeface="Arial" panose="020B0604020202020204" pitchFamily="34" charset="0"/>
                <a:cs typeface="Arial" panose="020B0604020202020204" pitchFamily="34" charset="0"/>
              </a:rPr>
              <a:t>Nome: </a:t>
            </a:r>
            <a:r>
              <a:rPr lang="pt-BR" sz="10629" dirty="0">
                <a:latin typeface="Arial" panose="020B0604020202020204" pitchFamily="34" charset="0"/>
                <a:cs typeface="Arial" panose="020B0604020202020204" pitchFamily="34" charset="0"/>
              </a:rPr>
              <a:t>Thailor Dartora</a:t>
            </a:r>
          </a:p>
          <a:p>
            <a:pPr marL="0" indent="0" algn="just">
              <a:buNone/>
            </a:pPr>
            <a:endParaRPr lang="pt-BR" sz="106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0629" b="1" dirty="0">
                <a:latin typeface="Arial" panose="020B0604020202020204" pitchFamily="34" charset="0"/>
                <a:cs typeface="Arial" panose="020B0604020202020204" pitchFamily="34" charset="0"/>
              </a:rPr>
              <a:t>Instituição: </a:t>
            </a:r>
            <a:r>
              <a:rPr lang="pt-BR" sz="10629" dirty="0">
                <a:latin typeface="Arial" panose="020B0604020202020204" pitchFamily="34" charset="0"/>
                <a:cs typeface="Arial" panose="020B0604020202020204" pitchFamily="34" charset="0"/>
              </a:rPr>
              <a:t>Universidade Estadual Paulista (UNESP)</a:t>
            </a:r>
          </a:p>
          <a:p>
            <a:pPr marL="0" indent="0" algn="just">
              <a:buNone/>
            </a:pPr>
            <a:endParaRPr lang="pt-BR" sz="106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0629" b="1" dirty="0">
                <a:latin typeface="Arial" panose="020B0604020202020204" pitchFamily="34" charset="0"/>
                <a:cs typeface="Arial" panose="020B0604020202020204" pitchFamily="34" charset="0"/>
              </a:rPr>
              <a:t>Imagem: </a:t>
            </a:r>
            <a:r>
              <a:rPr lang="pt-BR" sz="10629" dirty="0" err="1">
                <a:latin typeface="Arial" panose="020B0604020202020204" pitchFamily="34" charset="0"/>
                <a:cs typeface="Arial" panose="020B0604020202020204" pitchFamily="34" charset="0"/>
              </a:rPr>
              <a:t>Ciclofotocoagulação</a:t>
            </a:r>
            <a:r>
              <a:rPr lang="pt-BR" sz="106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629" dirty="0" err="1">
                <a:latin typeface="Arial" panose="020B0604020202020204" pitchFamily="34" charset="0"/>
                <a:cs typeface="Arial" panose="020B0604020202020204" pitchFamily="34" charset="0"/>
              </a:rPr>
              <a:t>micropulsada</a:t>
            </a:r>
            <a:r>
              <a:rPr lang="pt-BR" sz="10629" dirty="0">
                <a:latin typeface="Arial" panose="020B0604020202020204" pitchFamily="34" charset="0"/>
                <a:cs typeface="Arial" panose="020B0604020202020204" pitchFamily="34" charset="0"/>
              </a:rPr>
              <a:t> com auxílio de </a:t>
            </a:r>
            <a:r>
              <a:rPr lang="pt-BR" sz="10629" dirty="0" err="1">
                <a:latin typeface="Arial" panose="020B0604020202020204" pitchFamily="34" charset="0"/>
                <a:cs typeface="Arial" panose="020B0604020202020204" pitchFamily="34" charset="0"/>
              </a:rPr>
              <a:t>transiluminação</a:t>
            </a:r>
            <a:r>
              <a:rPr lang="pt-BR" sz="10629" dirty="0">
                <a:latin typeface="Arial" panose="020B0604020202020204" pitchFamily="34" charset="0"/>
                <a:cs typeface="Arial" panose="020B0604020202020204" pitchFamily="34" charset="0"/>
              </a:rPr>
              <a:t> escleral para tratamento de glaucoma congênito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BC6B878-B1EA-FC6D-39FA-56E69BBE4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82" b="9199"/>
          <a:stretch/>
        </p:blipFill>
        <p:spPr>
          <a:xfrm>
            <a:off x="3955632" y="0"/>
            <a:ext cx="24488024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</TotalTime>
  <Words>65</Words>
  <Application>Microsoft Macintosh PowerPoint</Application>
  <PresentationFormat>Personalizar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Thailor Dartora</dc:creator>
  <cp:lastModifiedBy>Thailor Dartora</cp:lastModifiedBy>
  <cp:revision>3</cp:revision>
  <dcterms:created xsi:type="dcterms:W3CDTF">2024-01-31T19:52:38Z</dcterms:created>
  <dcterms:modified xsi:type="dcterms:W3CDTF">2024-01-31T21:19:11Z</dcterms:modified>
</cp:coreProperties>
</file>