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B214C-25EE-19C3-F859-05CF25CF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E20CD6-01F0-FD8E-09ED-1A3F75133520}"/>
              </a:ext>
            </a:extLst>
          </p:cNvPr>
          <p:cNvSpPr txBox="1"/>
          <p:nvPr/>
        </p:nvSpPr>
        <p:spPr>
          <a:xfrm>
            <a:off x="-2" y="6712749"/>
            <a:ext cx="32399289" cy="729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3800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Síndrome de Stevens-Johnson com abrasão corneana</a:t>
            </a:r>
            <a:endParaRPr lang="en-US" sz="13800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7200" dirty="0">
                <a:solidFill>
                  <a:srgbClr val="0070C0"/>
                </a:solidFill>
              </a:rPr>
            </a:b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A7EE7E-2159-39AB-4B47-8F27BC3DC807}"/>
              </a:ext>
            </a:extLst>
          </p:cNvPr>
          <p:cNvSpPr txBox="1"/>
          <p:nvPr/>
        </p:nvSpPr>
        <p:spPr>
          <a:xfrm>
            <a:off x="1889760" y="12364541"/>
            <a:ext cx="28590240" cy="1359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9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síndrome de Stevens-Johnson é uma reação imunológica grave com comprometimento de pele e mucosas, incluindo o olho. O	acometimento ocular pode envolver xeroftalmia, uveíte anterior, inflamação </a:t>
            </a:r>
            <a:r>
              <a:rPr lang="pt-BR" sz="9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entrópio</a:t>
            </a:r>
            <a:r>
              <a:rPr lang="pt-BR" sz="9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simbléfaro, inflamação conjuntival persistente, úlcera corneana e queratinização. Neste caso há abrasão corneana em eixo visual, com perda de acuidade visual leve.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C43DE-09F4-0A46-3381-4BFE751A90F1}"/>
              </a:ext>
            </a:extLst>
          </p:cNvPr>
          <p:cNvSpPr txBox="1"/>
          <p:nvPr/>
        </p:nvSpPr>
        <p:spPr>
          <a:xfrm>
            <a:off x="1889760" y="27049141"/>
            <a:ext cx="28590240" cy="595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Jaqueline A.  Leão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Paula E. I. Gomes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Gabriel A. dos Santos; Daniela M. Tonolli¹; Isabela R. </a:t>
            </a:r>
            <a:r>
              <a:rPr lang="pt-BR" sz="8000" kern="1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Bruzadin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Ana C. A. L. Cavalcanti¹; Ana B. S. Mafaldo¹; Vagner L. Lima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Luiza F. R. da Fonseca</a:t>
            </a:r>
            <a:r>
              <a:rPr lang="pt-BR" sz="96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¹;  </a:t>
            </a:r>
            <a:endParaRPr lang="en-US" sz="1028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93DAD9-F1C4-0DD2-8158-ED19588F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37" y="36125027"/>
            <a:ext cx="18250614" cy="64028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EA4100-5EE3-B83B-AF7F-48F00F939E21}"/>
              </a:ext>
            </a:extLst>
          </p:cNvPr>
          <p:cNvSpPr txBox="1"/>
          <p:nvPr/>
        </p:nvSpPr>
        <p:spPr>
          <a:xfrm>
            <a:off x="1889760" y="33003913"/>
            <a:ext cx="280111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88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72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Instituição: Faculdade de Medicina do ABC, Oftalmologia.</a:t>
            </a:r>
            <a:endParaRPr lang="en-US" sz="857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068843-D6E0-E021-CEBC-22D294EE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pic>
        <p:nvPicPr>
          <p:cNvPr id="3" name="Imagem 2" descr="Fruta cortada ao meio&#10;&#10;Descrição gerada automaticamente com confiança baixa">
            <a:extLst>
              <a:ext uri="{FF2B5EF4-FFF2-40B4-BE49-F238E27FC236}">
                <a16:creationId xmlns:a16="http://schemas.microsoft.com/office/drawing/2014/main" id="{7BD171E6-BAB9-4A67-43B4-C13D092DB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5610" b="13123"/>
          <a:stretch/>
        </p:blipFill>
        <p:spPr>
          <a:xfrm>
            <a:off x="-150968" y="10800556"/>
            <a:ext cx="32558500" cy="205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140</Words>
  <Application>Microsoft Macintosh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de Estudos</dc:creator>
  <cp:lastModifiedBy>Jaqueline Leão</cp:lastModifiedBy>
  <cp:revision>3</cp:revision>
  <dcterms:created xsi:type="dcterms:W3CDTF">2024-01-23T18:11:10Z</dcterms:created>
  <dcterms:modified xsi:type="dcterms:W3CDTF">2024-01-31T02:59:49Z</dcterms:modified>
</cp:coreProperties>
</file>