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365E7-A54B-404E-897A-1EE7AA716BC6}" v="5" dt="2023-12-18T22:29:15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8" d="100"/>
          <a:sy n="18" d="100"/>
        </p:scale>
        <p:origin x="2069" y="-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úlia Braga" userId="fabe7f9798194a6c" providerId="LiveId" clId="{3FE365E7-A54B-404E-897A-1EE7AA716BC6}"/>
    <pc:docChg chg="custSel modSld">
      <pc:chgData name="Júlia Braga" userId="fabe7f9798194a6c" providerId="LiveId" clId="{3FE365E7-A54B-404E-897A-1EE7AA716BC6}" dt="2023-12-18T22:29:15.815" v="16"/>
      <pc:docMkLst>
        <pc:docMk/>
      </pc:docMkLst>
      <pc:sldChg chg="modSp mod">
        <pc:chgData name="Júlia Braga" userId="fabe7f9798194a6c" providerId="LiveId" clId="{3FE365E7-A54B-404E-897A-1EE7AA716BC6}" dt="2023-12-18T22:24:11.284" v="4" actId="20577"/>
        <pc:sldMkLst>
          <pc:docMk/>
          <pc:sldMk cId="2458098230" sldId="256"/>
        </pc:sldMkLst>
        <pc:spChg chg="mod">
          <ac:chgData name="Júlia Braga" userId="fabe7f9798194a6c" providerId="LiveId" clId="{3FE365E7-A54B-404E-897A-1EE7AA716BC6}" dt="2023-12-18T22:24:11.284" v="4" actId="20577"/>
          <ac:spMkLst>
            <pc:docMk/>
            <pc:sldMk cId="2458098230" sldId="256"/>
            <ac:spMk id="3" creationId="{DC7558D9-632B-714F-FF79-0797FE913637}"/>
          </ac:spMkLst>
        </pc:spChg>
      </pc:sldChg>
      <pc:sldChg chg="addSp delSp modSp mod">
        <pc:chgData name="Júlia Braga" userId="fabe7f9798194a6c" providerId="LiveId" clId="{3FE365E7-A54B-404E-897A-1EE7AA716BC6}" dt="2023-12-18T22:29:15.815" v="16"/>
        <pc:sldMkLst>
          <pc:docMk/>
          <pc:sldMk cId="679615351" sldId="257"/>
        </pc:sldMkLst>
        <pc:picChg chg="add mod modCrop">
          <ac:chgData name="Júlia Braga" userId="fabe7f9798194a6c" providerId="LiveId" clId="{3FE365E7-A54B-404E-897A-1EE7AA716BC6}" dt="2023-12-18T22:29:15.815" v="16"/>
          <ac:picMkLst>
            <pc:docMk/>
            <pc:sldMk cId="679615351" sldId="257"/>
            <ac:picMk id="3" creationId="{3FAF5333-C4D9-E64F-63B0-FDFC87CB7B1D}"/>
          </ac:picMkLst>
        </pc:picChg>
        <pc:picChg chg="del">
          <ac:chgData name="Júlia Braga" userId="fabe7f9798194a6c" providerId="LiveId" clId="{3FE365E7-A54B-404E-897A-1EE7AA716BC6}" dt="2023-12-18T22:28:14.685" v="5" actId="478"/>
          <ac:picMkLst>
            <pc:docMk/>
            <pc:sldMk cId="679615351" sldId="257"/>
            <ac:picMk id="5" creationId="{6B0FC66E-3D91-8B68-3AA1-F2D7CB0BB30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88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91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50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43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14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13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0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70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48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48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45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142A8-6EA5-4E39-A367-606DA2EFE473}" type="datetimeFigureOut">
              <a:rPr lang="pt-BR" smtClean="0"/>
              <a:t>18/12/2023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3B2EB-7D4C-4BF7-9E03-0D4CCC606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21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C7558D9-632B-714F-FF79-0797FE913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9911" y="6400800"/>
            <a:ext cx="24299466" cy="29870400"/>
          </a:xfrm>
        </p:spPr>
        <p:txBody>
          <a:bodyPr anchor="ctr"/>
          <a:lstStyle/>
          <a:p>
            <a:r>
              <a:rPr lang="pt-BR" dirty="0"/>
              <a:t>Júlia Reinbrecht Braga Pereira</a:t>
            </a:r>
          </a:p>
          <a:p>
            <a:r>
              <a:rPr lang="pt-BR" dirty="0"/>
              <a:t>Universidade Federal do Rio de Janeiro (UFRJ)</a:t>
            </a:r>
          </a:p>
          <a:p>
            <a:r>
              <a:rPr lang="pt-BR" dirty="0"/>
              <a:t>Distrofia de Reis-</a:t>
            </a:r>
            <a:r>
              <a:rPr lang="pt-BR" dirty="0" err="1"/>
              <a:t>Bucklers</a:t>
            </a:r>
            <a:r>
              <a:rPr lang="pt-BR" dirty="0"/>
              <a:t> (Bowman tipo </a:t>
            </a:r>
            <a:r>
              <a:rPr lang="pt-BR"/>
              <a:t>I)</a:t>
            </a:r>
            <a:endParaRPr lang="pt-BR" sz="8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809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nela com molho ao lado&#10;&#10;Descrição gerada automaticamente com confiança baixa">
            <a:extLst>
              <a:ext uri="{FF2B5EF4-FFF2-40B4-BE49-F238E27FC236}">
                <a16:creationId xmlns:a16="http://schemas.microsoft.com/office/drawing/2014/main" id="{3FAF5333-C4D9-E64F-63B0-FDFC87CB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" r="24859" b="3998"/>
          <a:stretch/>
        </p:blipFill>
        <p:spPr>
          <a:xfrm rot="5400000">
            <a:off x="1302543" y="6048374"/>
            <a:ext cx="29794200" cy="311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153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193</TotalTime>
  <Words>21</Words>
  <Application>Microsoft Office PowerPoint</Application>
  <PresentationFormat>Personalizar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Júlia Braga</dc:creator>
  <cp:lastModifiedBy>Júlia Braga</cp:lastModifiedBy>
  <cp:revision>1</cp:revision>
  <dcterms:created xsi:type="dcterms:W3CDTF">2023-12-18T19:12:11Z</dcterms:created>
  <dcterms:modified xsi:type="dcterms:W3CDTF">2023-12-18T22:29:26Z</dcterms:modified>
</cp:coreProperties>
</file>