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EDCA7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9" d="100"/>
          <a:sy n="19" d="100"/>
        </p:scale>
        <p:origin x="-1482" y="205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05694" y="7315100"/>
            <a:ext cx="30784063" cy="629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20000" dirty="0" err="1" smtClean="0">
                <a:solidFill>
                  <a:schemeClr val="accent1">
                    <a:lumMod val="75000"/>
                  </a:schemeClr>
                </a:solidFill>
              </a:rPr>
              <a:t>Ceratite</a:t>
            </a:r>
            <a:r>
              <a:rPr lang="pt-BR" sz="2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pt-BR" sz="20000" dirty="0" err="1" smtClean="0">
                <a:solidFill>
                  <a:schemeClr val="accent1">
                    <a:lumMod val="75000"/>
                  </a:schemeClr>
                </a:solidFill>
              </a:rPr>
              <a:t>Filamentar</a:t>
            </a:r>
            <a:endParaRPr sz="2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1057169" y="28739205"/>
            <a:ext cx="30289712" cy="32140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Isabela Rosa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Bruzadin¹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Nádia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Luna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Zanardo¹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Stela Souza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Peña¹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Laís de Castro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Oliveira¹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Dafne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Fernandes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Machado¹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Luciano 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Rabello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Netto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Cirillo¹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Ítala de Moraes Vieira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Gatti¹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Vagner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Loduca</a:t>
            </a:r>
            <a:r>
              <a:rPr lang="pt-BR" sz="50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50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Lima¹</a:t>
            </a:r>
            <a:endParaRPr lang="pt-BR" sz="5000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628673" y="17943264"/>
            <a:ext cx="29146704" cy="5016758"/>
          </a:xfrm>
          <a:prstGeom prst="rect">
            <a:avLst/>
          </a:prstGeom>
          <a:solidFill>
            <a:srgbClr val="FDFBE9"/>
          </a:solidFill>
        </p:spPr>
        <p:txBody>
          <a:bodyPr wrap="square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8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Filamentos  compostos por células epiteliais degeneradas e muco se desenvolvem e aderem à superfície da córnea causando dor e sensação de corpo estranho. Comumente relacionada à síndrome do olho seco por </a:t>
            </a:r>
            <a:r>
              <a:rPr lang="pt-BR" sz="80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deficiência aquosa.</a:t>
            </a:r>
            <a:endParaRPr lang="pt-BR" sz="8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C:\Users\emilio\Downloads\IMG_10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607" y="4957646"/>
            <a:ext cx="15487676" cy="21864801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8" name="Picture 2" descr="C:\Users\emilio\Downloads\IMG_108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44967" y="21388386"/>
            <a:ext cx="15287732" cy="215742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</Words>
  <PresentationFormat>Personalizar</PresentationFormat>
  <Paragraphs>6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emilio</cp:lastModifiedBy>
  <cp:revision>35</cp:revision>
  <dcterms:modified xsi:type="dcterms:W3CDTF">2024-01-30T23:52:41Z</dcterms:modified>
</cp:coreProperties>
</file>