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CAC9D8-258A-EF7E-1DF5-FD508E5CE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309D48-2C75-0914-F16E-95B91F2D23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51581C-01E6-3A48-EF6D-5987C13A5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AFC9-CFA3-4AF9-8C08-2656DAB94EC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126081-105B-CC6E-0C27-C32DFC353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9F50D1-073E-8996-7AA3-4DA79CE20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F13E-7468-4B08-A4D3-DAB2F0376A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419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76296-935F-8851-C471-5F454FC4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A85EC65-6588-63D7-FC59-7D163FA51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2BDBAC-A3AF-B27C-3420-1BA5379D2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AFC9-CFA3-4AF9-8C08-2656DAB94EC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139092-2EB0-AB2D-65D2-2EE1646B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14B771-A52E-7438-D297-69DFCFF0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F13E-7468-4B08-A4D3-DAB2F0376A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79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C5CA599-5C6F-8992-5167-D9A2DEBB8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F44C8AA-EC4A-3EB1-1AAE-A8A9D8D73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DC2EC5-C35C-F534-6593-4F949678A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AFC9-CFA3-4AF9-8C08-2656DAB94EC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302056-3354-3E65-7F1D-817558598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6C21D6-7E9C-5231-F5D2-D4268D6FF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F13E-7468-4B08-A4D3-DAB2F0376A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76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66566-49CF-8919-7CF6-18918418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A926B8-CD23-C24D-8221-4F07606F3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7E1EA7-D217-4D45-9EEB-4AF17630A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AFC9-CFA3-4AF9-8C08-2656DAB94EC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347D9E-C45B-C4ED-A9CC-36BE39D7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032D8C-3616-BCCB-1C5D-48857FC0F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F13E-7468-4B08-A4D3-DAB2F0376A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62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363DE1-A884-E0CD-A56B-F4142D582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F6B4B5-F44C-4299-CE6E-839FA1C3E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3F20E7-A1BD-E6B9-C520-FA73E0986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AFC9-CFA3-4AF9-8C08-2656DAB94EC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5416B9-03D3-90DC-FD6F-A04898C1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DB5D38-137D-35C7-E809-7D280BD6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F13E-7468-4B08-A4D3-DAB2F0376A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90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B23E8-21E6-70FA-BA58-DBC6C9B1C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86D9C6-9750-568D-9ED2-D4ECC67FF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7A33F9-8183-3F68-4A5D-BC67B2406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B57A45-8040-37CF-B0CD-1CF809BAB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AFC9-CFA3-4AF9-8C08-2656DAB94EC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324D066-1115-D4F0-FEAE-A994E4965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B760980-1A05-2C3F-CAD4-63FFB93B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F13E-7468-4B08-A4D3-DAB2F0376A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77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496791-6156-2BAB-86FF-CBFDABF14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0E0298-B8B5-B182-70AB-30DFDB983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A5C60AC-8F0D-4E24-64ED-8F4BB7424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0CAE314-95E1-A292-19D9-D9ED21ECFD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689D4C9-E185-F076-A52C-FDB32323B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B6A3964-667D-8589-E3C1-5CF879FB7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AFC9-CFA3-4AF9-8C08-2656DAB94EC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FABA02B-6EE9-A9E9-E9F7-2E393177A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AB626D7-0E26-59CD-371D-535E2A0D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F13E-7468-4B08-A4D3-DAB2F0376A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79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26362-8F69-641E-79CE-894800D15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D3DFA7C-C804-3AB7-BEEE-9C5EE0850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AFC9-CFA3-4AF9-8C08-2656DAB94EC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4C8B4A4-D078-4363-B73C-39AFE44E9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1A85A67-E577-6E1F-045D-7237550C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F13E-7468-4B08-A4D3-DAB2F0376A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67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9409293-BAC9-7B51-87D9-7927BAA66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AFC9-CFA3-4AF9-8C08-2656DAB94EC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FF6A310-0A02-0B0A-76B4-8AA4CF9F8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EC8862B-63DE-C467-618E-9078242F1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F13E-7468-4B08-A4D3-DAB2F0376A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95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E3455-D36A-038C-4055-18AFA0608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9B0F2E-348E-3E53-3FD2-1C7EAF4C5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0AC8B97-A779-FE10-1509-156EE9646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B275041-0BAF-E43C-D7D1-082EF2DDE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AFC9-CFA3-4AF9-8C08-2656DAB94EC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96B17C4-C274-AB03-1873-E95636C58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3960847-CD17-04A1-EC2E-C6DB60C90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F13E-7468-4B08-A4D3-DAB2F0376A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79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D1D978-D012-2606-8079-3A1EA3750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39CDD5B-7984-F20B-5EF5-FD4113F191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8E9B1AA-284C-14C2-D0EE-0C2B67ECF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0E419AD-9338-20CE-1EEA-F8C9055F3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AFC9-CFA3-4AF9-8C08-2656DAB94EC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8C6F735-F20A-7F1C-C03A-D1FB1C38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9C2430-8302-A59A-E7E6-AE0B07C7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F13E-7468-4B08-A4D3-DAB2F0376A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59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26EBC29-2321-0451-79A8-6CAF7F8E5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6929F41-5BB4-A704-6C8A-8B958A2E2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0A4DA5-5C46-46CA-067B-239E9E798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5AFC9-CFA3-4AF9-8C08-2656DAB94EC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F99CEE-E427-1B32-13C9-133992B05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305D5F-1EEE-BB9A-713F-0E13328BD5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DF13E-7468-4B08-A4D3-DAB2F0376A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78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121B39DA-45F5-5FFB-2F2C-0EC9BE9D5A48}"/>
              </a:ext>
            </a:extLst>
          </p:cNvPr>
          <p:cNvSpPr txBox="1"/>
          <p:nvPr/>
        </p:nvSpPr>
        <p:spPr>
          <a:xfrm>
            <a:off x="1821996" y="1314450"/>
            <a:ext cx="854800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Luciano Rabello Netto Cirillo</a:t>
            </a:r>
          </a:p>
          <a:p>
            <a:pPr algn="ctr"/>
            <a:endParaRPr lang="pt-BR" dirty="0"/>
          </a:p>
          <a:p>
            <a:pPr algn="ctr"/>
            <a:r>
              <a:rPr lang="pt-BR" sz="5400" dirty="0"/>
              <a:t>Faculdade de Medicina do ABC</a:t>
            </a:r>
          </a:p>
          <a:p>
            <a:pPr algn="ctr"/>
            <a:endParaRPr lang="pt-BR" dirty="0"/>
          </a:p>
          <a:p>
            <a:pPr algn="ctr"/>
            <a:r>
              <a:rPr lang="pt-BR" sz="2000" dirty="0"/>
              <a:t>Descrição: </a:t>
            </a:r>
            <a:r>
              <a:rPr lang="pt-BR" sz="2000" dirty="0" err="1"/>
              <a:t>Perineurite</a:t>
            </a:r>
            <a:r>
              <a:rPr lang="pt-BR" sz="2000" dirty="0"/>
              <a:t> associado à ceratite por </a:t>
            </a:r>
            <a:r>
              <a:rPr lang="pt-BR" sz="2000" dirty="0" err="1"/>
              <a:t>Acathamoeba</a:t>
            </a:r>
            <a:r>
              <a:rPr lang="pt-BR" sz="2000" dirty="0"/>
              <a:t> em paciente com uso irregular de lente de contato e lavagem da mesma com água corrente</a:t>
            </a:r>
          </a:p>
        </p:txBody>
      </p:sp>
    </p:spTree>
    <p:extLst>
      <p:ext uri="{BB962C8B-B14F-4D97-AF65-F5344CB8AC3E}">
        <p14:creationId xmlns:p14="http://schemas.microsoft.com/office/powerpoint/2010/main" val="156198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650E0-5BDC-BC31-C214-D2872007F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7A197A8-035E-6364-341A-A27C3E512E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711" b="9762"/>
          <a:stretch/>
        </p:blipFill>
        <p:spPr>
          <a:xfrm>
            <a:off x="3840275" y="0"/>
            <a:ext cx="43480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625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de Estudos - Oftalmo ABC</dc:creator>
  <cp:lastModifiedBy>Centro de Estudos - Oftalmo ABC</cp:lastModifiedBy>
  <cp:revision>1</cp:revision>
  <dcterms:created xsi:type="dcterms:W3CDTF">2024-02-01T00:22:50Z</dcterms:created>
  <dcterms:modified xsi:type="dcterms:W3CDTF">2024-02-01T00:26:30Z</dcterms:modified>
</cp:coreProperties>
</file>