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83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8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63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0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41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16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96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4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01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0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07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43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28E6C-013A-4885-9E54-D03BF4BACC0C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4A0E-D3E0-4CDD-9E3B-B48A23624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48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C00BC4E-78C6-FDBF-4C1B-C3F0845DE340}"/>
              </a:ext>
            </a:extLst>
          </p:cNvPr>
          <p:cNvSpPr txBox="1"/>
          <p:nvPr/>
        </p:nvSpPr>
        <p:spPr>
          <a:xfrm>
            <a:off x="4190524" y="2682240"/>
            <a:ext cx="25756076" cy="2409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dirty="0"/>
              <a:t>RANIERE VICTOR BRAGA NASCIMENTO</a:t>
            </a:r>
          </a:p>
          <a:p>
            <a:pPr algn="ctr"/>
            <a:endParaRPr lang="pt-BR" sz="9600" dirty="0"/>
          </a:p>
          <a:p>
            <a:pPr algn="ctr"/>
            <a:r>
              <a:rPr lang="pt-BR" sz="9600" dirty="0"/>
              <a:t>- HOSPITAL UNIVERSITÁRIO PRESIDENTE DUTRA / HUUFMA</a:t>
            </a:r>
          </a:p>
          <a:p>
            <a:pPr algn="ctr"/>
            <a:endParaRPr lang="pt-BR" sz="9600" dirty="0"/>
          </a:p>
          <a:p>
            <a:pPr algn="just"/>
            <a:r>
              <a:rPr lang="pt-BR" sz="6000" dirty="0"/>
              <a:t>O LINFOMA DE CONJUNTIVA PODE SE APRESENTAR NAS FORMAS “ DE NOVO”, LINFOMA DE ÓRBITA E LINFOMA SISTÊMICO. É MAIS FREQUENTE EM INDIVÍDUOS COM MAIS DE 50 ANOS DE IDADE E IMUNOSSUPRIMIDOS. ATINGE A CAMADA ESTROMAL DA CONJUNTIVA (QUE POSSUI UMA CAMADA FIBROSA - FORMADA POR VASOS E NERVOS - E UMA CAMADA LINFÓIDE).</a:t>
            </a:r>
          </a:p>
          <a:p>
            <a:pPr algn="just"/>
            <a:endParaRPr lang="pt-BR" sz="6000" dirty="0"/>
          </a:p>
          <a:p>
            <a:pPr algn="just"/>
            <a:r>
              <a:rPr lang="pt-BR" sz="6000" dirty="0"/>
              <a:t>NA MAIORIA DAS VEZES É UNILATERAL, APRESENTANDO-SE BILATERALMENTE DE FORMA MAIS FREQUENTE SE DOENÇA SISTÊMICA.</a:t>
            </a:r>
          </a:p>
          <a:p>
            <a:pPr algn="just"/>
            <a:endParaRPr lang="pt-BR" sz="6000" dirty="0"/>
          </a:p>
          <a:p>
            <a:pPr algn="just"/>
            <a:r>
              <a:rPr lang="pt-BR" sz="6000" dirty="0"/>
              <a:t>O DIAGNÓSTICO É PODE SER DADO PELA CLÍNICA E BIÓPSIA EXCISIONAL (QUANDO POSSÍVEL), E NA HISTOLOGIA É ESPERADO O ENCONTRO DE PROLIFERAÇÃO MONOCLONAL DE CÉLULAS B E CD 20. A INVESTIGAÇÃO SISTÊMICA  É PRUDENTE.</a:t>
            </a:r>
          </a:p>
          <a:p>
            <a:pPr algn="just"/>
            <a:endParaRPr lang="pt-BR" sz="6000" dirty="0"/>
          </a:p>
          <a:p>
            <a:pPr algn="just"/>
            <a:r>
              <a:rPr lang="pt-BR" sz="6000" dirty="0"/>
              <a:t>OPÇÕES TERAPÊUTICAS INCLUEM  A RADIOTERAPIA, INTERFERON ALFA-2B INTRALESIONAL, RITUXIMAB INTRALESIONAL (ANTI-CD20) E QUIMIOTERAPIA SISTÊMICA (SE DOENÇA SISTÊMICA).</a:t>
            </a:r>
          </a:p>
          <a:p>
            <a:pPr algn="just"/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21097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5D68EB-F627-4BC2-14FD-9FC43C87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637" y="7399734"/>
            <a:ext cx="22206013" cy="2840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18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148</Words>
  <Application>Microsoft Office PowerPoint</Application>
  <PresentationFormat>Personalizar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Raniere Victor Braga Nascimento</dc:creator>
  <cp:lastModifiedBy>Raniere Victor Braga Nascimento</cp:lastModifiedBy>
  <cp:revision>1</cp:revision>
  <dcterms:created xsi:type="dcterms:W3CDTF">2024-02-01T00:08:41Z</dcterms:created>
  <dcterms:modified xsi:type="dcterms:W3CDTF">2024-02-01T00:24:01Z</dcterms:modified>
</cp:coreProperties>
</file>