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8D9AB-2C35-4A64-A158-3930E528E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1615FE-E66B-4CF3-86C4-A906F07C2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B6737-CD13-49B8-89FA-C90AC8E5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AF0D6-E874-40BC-A0DB-FF5E6071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C251DD-41CC-4949-8FE2-3EED8688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6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BCC7A-B25C-4444-AFC6-714C771F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44C368-E071-4C8D-83E7-EC214C9D2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910B4-026C-4C45-BBF2-18EE33CC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14246A-34A5-4B5B-B3AC-07342902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591A84-27C8-444D-A53B-87959DBF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7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573EEE-FBB8-4281-8DFE-7043E4082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655982-4A71-4C0E-905E-854D95E58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B75DA8-D304-4242-96BF-FA0E31B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3B4797-CA8D-41AE-B778-DB08D48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06A19A-0098-4F29-858B-A17CAEE4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10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4180-3716-4D46-8549-BC4FE799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747B9-442B-4300-ACA9-E759971E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D18F0-28B4-4428-8ABB-F9C1870E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8F9E1-DDE0-474A-893C-3DA89CC6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4AEFB-7ADE-4D3F-9ACD-E23E1985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52321-B095-49C4-856F-E03A2F06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B276FE-994D-4630-A568-28844761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A07666-D268-433F-A093-1A5DA3B8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B1A9E3-C800-4869-AA77-B4A00AEE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07E99C-42BC-402E-8BAF-B6A94E4E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40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ADE3E-4E1F-4027-AFF7-57066497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47BC8E-7E09-4E14-9C16-054F9CFCD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950B43-FC4B-401F-8A7D-E8403C73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90A54F-3491-4804-917B-D8635C97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48FC81-2ED9-4696-ABC4-17D7654D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79D0CF-55D8-4CFB-A380-708763D5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6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42414-88E9-4865-B551-61F48B69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C8C99-634A-4858-BB67-E08B17B8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A14444-73D9-4A52-BBB9-E33A363E8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B8F3A9-8EE7-44E7-9A0F-C18FEB511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1EFA5F-0D72-4A83-9F70-1ABC5C525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65677D-D024-4267-9F03-F8321A16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7903B2-16E3-47B6-8E0B-5890B3AA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3999CC-F0B6-4612-838C-45BC759A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16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FECCC-15C1-406F-A6C7-70DFA2C0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BF647-0752-4F56-9C4F-C59D79D8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329E36-14D2-4282-9000-A14A8E4E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EA5B63-50B2-4D58-86B6-11FB24C3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5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9FEC15-352A-4E42-A365-7909B9BE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48AC09C-94A1-4CD8-97CC-EB3417C1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9BD907-F018-4974-A9D3-7F9F1B60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2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68A08-6186-47BF-B6D6-336DACDD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8E189F-D7A6-48FE-9FE0-7FEC4616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CFC506-2F4E-450B-8F53-95AADCDE1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914278-D959-4A4B-8C95-F7134462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81BFA1-1665-4D52-845C-08B1729F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86B21-7A07-4E1B-9170-598817E5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7F64F-1A47-45E0-8176-35FA516A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6599B5-BB71-4A58-9484-E7F32A948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F29113-8524-4A56-A59B-A89F783DA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27ADDE-D2DD-403A-9F1B-93208983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BCAD36-DF88-4610-820C-AC5BED88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6A43D4-2BB6-4A9E-B2D3-5BBA5871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38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8CF3C1-8D2A-4BC4-8B3B-31CBE154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5F31AE-AD52-4EBD-99F9-1822ED62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C1F56-0CE3-474D-8F50-DF8CCBCDC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B180-BB75-41B1-B97B-8095E9C78F83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539115-8F81-4F6F-9676-51956ED37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354FC-ACA9-4AE4-B8A9-B0E6C5DDA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1ECC-1CA2-4776-B096-56A17B51DB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0D17BE5-89C6-48E3-B401-B65C9DA0D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3578"/>
            <a:ext cx="9144000" cy="2650844"/>
          </a:xfrm>
        </p:spPr>
        <p:txBody>
          <a:bodyPr>
            <a:normAutofit/>
          </a:bodyPr>
          <a:lstStyle/>
          <a:p>
            <a:r>
              <a:rPr lang="pt-BR" dirty="0"/>
              <a:t>Nome: </a:t>
            </a:r>
            <a:r>
              <a:rPr lang="pt-BR" sz="2000" dirty="0"/>
              <a:t>Gabriella M. Mingione</a:t>
            </a:r>
          </a:p>
          <a:p>
            <a:endParaRPr lang="pt-BR" dirty="0"/>
          </a:p>
          <a:p>
            <a:r>
              <a:rPr lang="pt-BR" dirty="0"/>
              <a:t>Instituição: </a:t>
            </a:r>
            <a:r>
              <a:rPr lang="pt-BR" sz="2000" dirty="0"/>
              <a:t>Hospital das Clínicas da Universidade de São Paulo (HC-USP)</a:t>
            </a:r>
          </a:p>
          <a:p>
            <a:endParaRPr lang="pt-BR" dirty="0"/>
          </a:p>
          <a:p>
            <a:r>
              <a:rPr lang="pt-BR" dirty="0"/>
              <a:t>Descrição: </a:t>
            </a:r>
            <a:r>
              <a:rPr lang="pt-BR" sz="2000" dirty="0"/>
              <a:t>Hifema em paciente com Glaucoma </a:t>
            </a:r>
            <a:r>
              <a:rPr lang="pt-BR" sz="2000" dirty="0" err="1"/>
              <a:t>Neovascular</a:t>
            </a:r>
            <a:r>
              <a:rPr lang="pt-BR" sz="2000" dirty="0"/>
              <a:t> (GNV)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38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9DC4515-83EC-4BF0-B155-AB23EB4D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84" y="87406"/>
            <a:ext cx="6495631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5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Gabriella Mingione</dc:creator>
  <cp:lastModifiedBy>Gabriella Mingione</cp:lastModifiedBy>
  <cp:revision>1</cp:revision>
  <dcterms:created xsi:type="dcterms:W3CDTF">2023-11-26T19:18:15Z</dcterms:created>
  <dcterms:modified xsi:type="dcterms:W3CDTF">2023-11-26T19:46:40Z</dcterms:modified>
</cp:coreProperties>
</file>