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5143500" cy="91440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1"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9A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CD2BE-CBC1-4C90-A66A-83CF57AFB58B}" v="9" dt="2024-01-28T19:20:21.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7" autoAdjust="0"/>
    <p:restoredTop sz="70588" autoAdjust="0"/>
  </p:normalViewPr>
  <p:slideViewPr>
    <p:cSldViewPr>
      <p:cViewPr>
        <p:scale>
          <a:sx n="200" d="100"/>
          <a:sy n="200" d="100"/>
        </p:scale>
        <p:origin x="300" y="-6696"/>
      </p:cViewPr>
      <p:guideLst>
        <p:guide orient="horz" pos="2881"/>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us Pimenta Arruda" userId="2b303ea10ee3acc9" providerId="LiveId" clId="{3AFCD2BE-CBC1-4C90-A66A-83CF57AFB58B}"/>
    <pc:docChg chg="undo redo custSel modSld">
      <pc:chgData name="Mateus Pimenta Arruda" userId="2b303ea10ee3acc9" providerId="LiveId" clId="{3AFCD2BE-CBC1-4C90-A66A-83CF57AFB58B}" dt="2024-01-28T19:27:20.145" v="836" actId="20577"/>
      <pc:docMkLst>
        <pc:docMk/>
      </pc:docMkLst>
      <pc:sldChg chg="addSp delSp modSp mod">
        <pc:chgData name="Mateus Pimenta Arruda" userId="2b303ea10ee3acc9" providerId="LiveId" clId="{3AFCD2BE-CBC1-4C90-A66A-83CF57AFB58B}" dt="2024-01-28T19:27:20.145" v="836" actId="20577"/>
        <pc:sldMkLst>
          <pc:docMk/>
          <pc:sldMk cId="1214822709" sldId="258"/>
        </pc:sldMkLst>
        <pc:spChg chg="mod">
          <ac:chgData name="Mateus Pimenta Arruda" userId="2b303ea10ee3acc9" providerId="LiveId" clId="{3AFCD2BE-CBC1-4C90-A66A-83CF57AFB58B}" dt="2024-01-28T19:26:31.841" v="796" actId="20577"/>
          <ac:spMkLst>
            <pc:docMk/>
            <pc:sldMk cId="1214822709" sldId="258"/>
            <ac:spMk id="9" creationId="{21245E4D-03E1-5229-3D7D-B8A3B114AB51}"/>
          </ac:spMkLst>
        </pc:spChg>
        <pc:spChg chg="mod">
          <ac:chgData name="Mateus Pimenta Arruda" userId="2b303ea10ee3acc9" providerId="LiveId" clId="{3AFCD2BE-CBC1-4C90-A66A-83CF57AFB58B}" dt="2024-01-27T21:50:51.126" v="2" actId="1035"/>
          <ac:spMkLst>
            <pc:docMk/>
            <pc:sldMk cId="1214822709" sldId="258"/>
            <ac:spMk id="10" creationId="{00000000-0000-0000-0000-000000000000}"/>
          </ac:spMkLst>
        </pc:spChg>
        <pc:spChg chg="mod">
          <ac:chgData name="Mateus Pimenta Arruda" userId="2b303ea10ee3acc9" providerId="LiveId" clId="{3AFCD2BE-CBC1-4C90-A66A-83CF57AFB58B}" dt="2024-01-27T21:59:45.797" v="94" actId="6549"/>
          <ac:spMkLst>
            <pc:docMk/>
            <pc:sldMk cId="1214822709" sldId="258"/>
            <ac:spMk id="11" creationId="{A09EF3B7-D2CE-F393-41C8-556291AC7E8F}"/>
          </ac:spMkLst>
        </pc:spChg>
        <pc:spChg chg="mod">
          <ac:chgData name="Mateus Pimenta Arruda" userId="2b303ea10ee3acc9" providerId="LiveId" clId="{3AFCD2BE-CBC1-4C90-A66A-83CF57AFB58B}" dt="2024-01-27T21:52:49.212" v="14" actId="1035"/>
          <ac:spMkLst>
            <pc:docMk/>
            <pc:sldMk cId="1214822709" sldId="258"/>
            <ac:spMk id="34" creationId="{B5887400-B77D-4304-BE53-8F469F1A5FAB}"/>
          </ac:spMkLst>
        </pc:spChg>
        <pc:spChg chg="mod">
          <ac:chgData name="Mateus Pimenta Arruda" userId="2b303ea10ee3acc9" providerId="LiveId" clId="{3AFCD2BE-CBC1-4C90-A66A-83CF57AFB58B}" dt="2024-01-27T21:56:48.269" v="29" actId="1035"/>
          <ac:spMkLst>
            <pc:docMk/>
            <pc:sldMk cId="1214822709" sldId="258"/>
            <ac:spMk id="40" creationId="{ABFC0FC9-6E90-2FCA-23A8-8091A3F10E98}"/>
          </ac:spMkLst>
        </pc:spChg>
        <pc:spChg chg="mod">
          <ac:chgData name="Mateus Pimenta Arruda" userId="2b303ea10ee3acc9" providerId="LiveId" clId="{3AFCD2BE-CBC1-4C90-A66A-83CF57AFB58B}" dt="2024-01-27T21:59:53.230" v="99" actId="1035"/>
          <ac:spMkLst>
            <pc:docMk/>
            <pc:sldMk cId="1214822709" sldId="258"/>
            <ac:spMk id="42" creationId="{1EE9EAE6-D004-0E59-3E94-6FF32D4B48DF}"/>
          </ac:spMkLst>
        </pc:spChg>
        <pc:spChg chg="mod">
          <ac:chgData name="Mateus Pimenta Arruda" userId="2b303ea10ee3acc9" providerId="LiveId" clId="{3AFCD2BE-CBC1-4C90-A66A-83CF57AFB58B}" dt="2024-01-27T21:59:20.739" v="68" actId="20577"/>
          <ac:spMkLst>
            <pc:docMk/>
            <pc:sldMk cId="1214822709" sldId="258"/>
            <ac:spMk id="50" creationId="{25C35695-A4FF-CF66-C907-68B2CA070838}"/>
          </ac:spMkLst>
        </pc:spChg>
        <pc:spChg chg="mod">
          <ac:chgData name="Mateus Pimenta Arruda" userId="2b303ea10ee3acc9" providerId="LiveId" clId="{3AFCD2BE-CBC1-4C90-A66A-83CF57AFB58B}" dt="2024-01-28T15:11:08.566" v="644" actId="20577"/>
          <ac:spMkLst>
            <pc:docMk/>
            <pc:sldMk cId="1214822709" sldId="258"/>
            <ac:spMk id="51" creationId="{950BE82F-883A-E0AF-4411-CE60442759FC}"/>
          </ac:spMkLst>
        </pc:spChg>
        <pc:spChg chg="mod">
          <ac:chgData name="Mateus Pimenta Arruda" userId="2b303ea10ee3acc9" providerId="LiveId" clId="{3AFCD2BE-CBC1-4C90-A66A-83CF57AFB58B}" dt="2024-01-28T13:27:13.310" v="342" actId="1036"/>
          <ac:spMkLst>
            <pc:docMk/>
            <pc:sldMk cId="1214822709" sldId="258"/>
            <ac:spMk id="53" creationId="{F4D25F25-15E2-FB04-9217-96575AE482F9}"/>
          </ac:spMkLst>
        </pc:spChg>
        <pc:spChg chg="mod">
          <ac:chgData name="Mateus Pimenta Arruda" userId="2b303ea10ee3acc9" providerId="LiveId" clId="{3AFCD2BE-CBC1-4C90-A66A-83CF57AFB58B}" dt="2024-01-28T19:23:38.064" v="735"/>
          <ac:spMkLst>
            <pc:docMk/>
            <pc:sldMk cId="1214822709" sldId="258"/>
            <ac:spMk id="56" creationId="{50318010-C021-3BE9-2509-336AD4E6BA78}"/>
          </ac:spMkLst>
        </pc:spChg>
        <pc:spChg chg="mod">
          <ac:chgData name="Mateus Pimenta Arruda" userId="2b303ea10ee3acc9" providerId="LiveId" clId="{3AFCD2BE-CBC1-4C90-A66A-83CF57AFB58B}" dt="2024-01-28T19:27:20.145" v="836" actId="20577"/>
          <ac:spMkLst>
            <pc:docMk/>
            <pc:sldMk cId="1214822709" sldId="258"/>
            <ac:spMk id="58" creationId="{1DA2DB8F-AFC1-20AC-D392-F8578400411D}"/>
          </ac:spMkLst>
        </pc:spChg>
        <pc:spChg chg="mod">
          <ac:chgData name="Mateus Pimenta Arruda" userId="2b303ea10ee3acc9" providerId="LiveId" clId="{3AFCD2BE-CBC1-4C90-A66A-83CF57AFB58B}" dt="2024-01-28T12:59:10.941" v="151" actId="1076"/>
          <ac:spMkLst>
            <pc:docMk/>
            <pc:sldMk cId="1214822709" sldId="258"/>
            <ac:spMk id="60" creationId="{ACAC7895-B204-9EAC-9C61-C1CD463F0D22}"/>
          </ac:spMkLst>
        </pc:spChg>
        <pc:spChg chg="mod">
          <ac:chgData name="Mateus Pimenta Arruda" userId="2b303ea10ee3acc9" providerId="LiveId" clId="{3AFCD2BE-CBC1-4C90-A66A-83CF57AFB58B}" dt="2024-01-28T12:57:35.329" v="136" actId="1036"/>
          <ac:spMkLst>
            <pc:docMk/>
            <pc:sldMk cId="1214822709" sldId="258"/>
            <ac:spMk id="62" creationId="{9A653A05-B378-7942-CDC4-82AE612EC0BC}"/>
          </ac:spMkLst>
        </pc:spChg>
        <pc:picChg chg="del mod">
          <ac:chgData name="Mateus Pimenta Arruda" userId="2b303ea10ee3acc9" providerId="LiveId" clId="{3AFCD2BE-CBC1-4C90-A66A-83CF57AFB58B}" dt="2024-01-28T12:56:42.962" v="118" actId="478"/>
          <ac:picMkLst>
            <pc:docMk/>
            <pc:sldMk cId="1214822709" sldId="258"/>
            <ac:picMk id="4" creationId="{47C8B142-DBFD-C27B-1EA6-0449E2EF2C33}"/>
          </ac:picMkLst>
        </pc:picChg>
        <pc:picChg chg="add del mod">
          <ac:chgData name="Mateus Pimenta Arruda" userId="2b303ea10ee3acc9" providerId="LiveId" clId="{3AFCD2BE-CBC1-4C90-A66A-83CF57AFB58B}" dt="2024-01-28T19:19:19.769" v="664" actId="478"/>
          <ac:picMkLst>
            <pc:docMk/>
            <pc:sldMk cId="1214822709" sldId="258"/>
            <ac:picMk id="4" creationId="{A54BEA20-F8AE-25BE-EA02-516F9A922255}"/>
          </ac:picMkLst>
        </pc:picChg>
        <pc:picChg chg="del">
          <ac:chgData name="Mateus Pimenta Arruda" userId="2b303ea10ee3acc9" providerId="LiveId" clId="{3AFCD2BE-CBC1-4C90-A66A-83CF57AFB58B}" dt="2024-01-28T12:56:43.920" v="119" actId="478"/>
          <ac:picMkLst>
            <pc:docMk/>
            <pc:sldMk cId="1214822709" sldId="258"/>
            <ac:picMk id="5" creationId="{C29AE1DA-588A-DC25-6A5A-77634F354B96}"/>
          </ac:picMkLst>
        </pc:picChg>
        <pc:picChg chg="add mod">
          <ac:chgData name="Mateus Pimenta Arruda" userId="2b303ea10ee3acc9" providerId="LiveId" clId="{3AFCD2BE-CBC1-4C90-A66A-83CF57AFB58B}" dt="2024-01-28T19:18:58.294" v="657"/>
          <ac:picMkLst>
            <pc:docMk/>
            <pc:sldMk cId="1214822709" sldId="258"/>
            <ac:picMk id="7" creationId="{97B13E25-1F74-9A9B-FA55-D2D460A61BAF}"/>
          </ac:picMkLst>
        </pc:picChg>
        <pc:picChg chg="add mod">
          <ac:chgData name="Mateus Pimenta Arruda" userId="2b303ea10ee3acc9" providerId="LiveId" clId="{3AFCD2BE-CBC1-4C90-A66A-83CF57AFB58B}" dt="2024-01-28T19:20:00.754" v="671" actId="1076"/>
          <ac:picMkLst>
            <pc:docMk/>
            <pc:sldMk cId="1214822709" sldId="258"/>
            <ac:picMk id="15" creationId="{01C7A96B-74A7-DE50-CC05-AAA653BE5C06}"/>
          </ac:picMkLst>
        </pc:picChg>
        <pc:picChg chg="add mod">
          <ac:chgData name="Mateus Pimenta Arruda" userId="2b303ea10ee3acc9" providerId="LiveId" clId="{3AFCD2BE-CBC1-4C90-A66A-83CF57AFB58B}" dt="2024-01-28T19:20:38.306" v="679" actId="1076"/>
          <ac:picMkLst>
            <pc:docMk/>
            <pc:sldMk cId="1214822709" sldId="258"/>
            <ac:picMk id="18" creationId="{639FE8D6-E674-5C01-C4E7-D5589011971F}"/>
          </ac:picMkLst>
        </pc:picChg>
        <pc:picChg chg="add del mod">
          <ac:chgData name="Mateus Pimenta Arruda" userId="2b303ea10ee3acc9" providerId="LiveId" clId="{3AFCD2BE-CBC1-4C90-A66A-83CF57AFB58B}" dt="2024-01-28T19:18:19.817" v="647" actId="478"/>
          <ac:picMkLst>
            <pc:docMk/>
            <pc:sldMk cId="1214822709" sldId="258"/>
            <ac:picMk id="22" creationId="{1D6F7FCC-9E99-5A5F-1EB2-4EA91AD6A668}"/>
          </ac:picMkLst>
        </pc:picChg>
        <pc:picChg chg="add del mod">
          <ac:chgData name="Mateus Pimenta Arruda" userId="2b303ea10ee3acc9" providerId="LiveId" clId="{3AFCD2BE-CBC1-4C90-A66A-83CF57AFB58B}" dt="2024-01-28T19:20:21.528" v="672" actId="478"/>
          <ac:picMkLst>
            <pc:docMk/>
            <pc:sldMk cId="1214822709" sldId="258"/>
            <ac:picMk id="24" creationId="{D9E2BFC4-E4D2-3951-C26E-89111C7E830C}"/>
          </ac:picMkLst>
        </pc:picChg>
        <pc:picChg chg="mod">
          <ac:chgData name="Mateus Pimenta Arruda" userId="2b303ea10ee3acc9" providerId="LiveId" clId="{3AFCD2BE-CBC1-4C90-A66A-83CF57AFB58B}" dt="2024-01-28T12:58:48.771" v="149" actId="1076"/>
          <ac:picMkLst>
            <pc:docMk/>
            <pc:sldMk cId="1214822709" sldId="258"/>
            <ac:picMk id="46" creationId="{631D5AE0-F3FC-A15F-3807-19C44F3265E0}"/>
          </ac:picMkLst>
        </pc:picChg>
        <pc:picChg chg="mod">
          <ac:chgData name="Mateus Pimenta Arruda" userId="2b303ea10ee3acc9" providerId="LiveId" clId="{3AFCD2BE-CBC1-4C90-A66A-83CF57AFB58B}" dt="2024-01-28T13:27:47.813" v="344" actId="1076"/>
          <ac:picMkLst>
            <pc:docMk/>
            <pc:sldMk cId="1214822709" sldId="258"/>
            <ac:picMk id="48" creationId="{D2AB5986-20E2-CDD8-DF6E-BFCC199BBFDD}"/>
          </ac:picMkLst>
        </pc:picChg>
        <pc:picChg chg="mod">
          <ac:chgData name="Mateus Pimenta Arruda" userId="2b303ea10ee3acc9" providerId="LiveId" clId="{3AFCD2BE-CBC1-4C90-A66A-83CF57AFB58B}" dt="2024-01-27T21:50:57.001" v="3" actId="1035"/>
          <ac:picMkLst>
            <pc:docMk/>
            <pc:sldMk cId="1214822709" sldId="258"/>
            <ac:picMk id="55" creationId="{F3837216-0873-B3CD-99B9-6CBD078C6B76}"/>
          </ac:picMkLst>
        </pc:picChg>
        <pc:picChg chg="mod">
          <ac:chgData name="Mateus Pimenta Arruda" userId="2b303ea10ee3acc9" providerId="LiveId" clId="{3AFCD2BE-CBC1-4C90-A66A-83CF57AFB58B}" dt="2024-01-27T21:51:52.491" v="8" actId="1076"/>
          <ac:picMkLst>
            <pc:docMk/>
            <pc:sldMk cId="1214822709" sldId="258"/>
            <ac:picMk id="57" creationId="{4EEEED87-A43E-FB7A-31D0-4C16C4262C3C}"/>
          </ac:picMkLst>
        </pc:picChg>
        <pc:cxnChg chg="add mod">
          <ac:chgData name="Mateus Pimenta Arruda" userId="2b303ea10ee3acc9" providerId="LiveId" clId="{3AFCD2BE-CBC1-4C90-A66A-83CF57AFB58B}" dt="2024-01-28T12:58:39.407" v="148" actId="14100"/>
          <ac:cxnSpMkLst>
            <pc:docMk/>
            <pc:sldMk cId="1214822709" sldId="258"/>
            <ac:cxnSpMk id="2" creationId="{59D87DBC-2178-DD12-DE39-5CA74CDFD09E}"/>
          </ac:cxnSpMkLst>
        </pc:cxnChg>
        <pc:cxnChg chg="add mod">
          <ac:chgData name="Mateus Pimenta Arruda" userId="2b303ea10ee3acc9" providerId="LiveId" clId="{3AFCD2BE-CBC1-4C90-A66A-83CF57AFB58B}" dt="2024-01-28T12:58:29.260" v="147" actId="14100"/>
          <ac:cxnSpMkLst>
            <pc:docMk/>
            <pc:sldMk cId="1214822709" sldId="258"/>
            <ac:cxnSpMk id="13" creationId="{A515DBDC-A3DD-BE78-379B-E4B88937AB93}"/>
          </ac:cxnSpMkLst>
        </pc:cxnChg>
        <pc:cxnChg chg="mod">
          <ac:chgData name="Mateus Pimenta Arruda" userId="2b303ea10ee3acc9" providerId="LiveId" clId="{3AFCD2BE-CBC1-4C90-A66A-83CF57AFB58B}" dt="2024-01-27T21:52:52.861" v="15" actId="1035"/>
          <ac:cxnSpMkLst>
            <pc:docMk/>
            <pc:sldMk cId="1214822709" sldId="258"/>
            <ac:cxnSpMk id="14" creationId="{3A9926E4-5951-95BA-6CC2-EFC0D37A70E6}"/>
          </ac:cxnSpMkLst>
        </pc:cxnChg>
        <pc:cxnChg chg="mod">
          <ac:chgData name="Mateus Pimenta Arruda" userId="2b303ea10ee3acc9" providerId="LiveId" clId="{3AFCD2BE-CBC1-4C90-A66A-83CF57AFB58B}" dt="2024-01-27T21:52:54.061" v="16" actId="1035"/>
          <ac:cxnSpMkLst>
            <pc:docMk/>
            <pc:sldMk cId="1214822709" sldId="258"/>
            <ac:cxnSpMk id="17" creationId="{005ACA05-C51D-344E-EBFD-2ABCC0ADDCDC}"/>
          </ac:cxnSpMkLst>
        </pc:cxnChg>
        <pc:cxnChg chg="mod">
          <ac:chgData name="Mateus Pimenta Arruda" userId="2b303ea10ee3acc9" providerId="LiveId" clId="{3AFCD2BE-CBC1-4C90-A66A-83CF57AFB58B}" dt="2024-01-27T21:56:51.139" v="34" actId="1035"/>
          <ac:cxnSpMkLst>
            <pc:docMk/>
            <pc:sldMk cId="1214822709" sldId="258"/>
            <ac:cxnSpMk id="25" creationId="{5C576296-975F-9ECA-4EEA-D790FDA11E7E}"/>
          </ac:cxnSpMkLst>
        </pc:cxnChg>
        <pc:cxnChg chg="mod">
          <ac:chgData name="Mateus Pimenta Arruda" userId="2b303ea10ee3acc9" providerId="LiveId" clId="{3AFCD2BE-CBC1-4C90-A66A-83CF57AFB58B}" dt="2024-01-27T21:57:07.016" v="40" actId="14100"/>
          <ac:cxnSpMkLst>
            <pc:docMk/>
            <pc:sldMk cId="1214822709" sldId="258"/>
            <ac:cxnSpMk id="27" creationId="{65685A11-AE63-C0BF-FF29-9F9D16196558}"/>
          </ac:cxnSpMkLst>
        </pc:cxnChg>
        <pc:cxnChg chg="mod">
          <ac:chgData name="Mateus Pimenta Arruda" userId="2b303ea10ee3acc9" providerId="LiveId" clId="{3AFCD2BE-CBC1-4C90-A66A-83CF57AFB58B}" dt="2024-01-27T22:00:05.171" v="104" actId="1035"/>
          <ac:cxnSpMkLst>
            <pc:docMk/>
            <pc:sldMk cId="1214822709" sldId="258"/>
            <ac:cxnSpMk id="28" creationId="{4E405D88-A256-D5FA-8D54-8D53792DF29A}"/>
          </ac:cxnSpMkLst>
        </pc:cxnChg>
        <pc:cxnChg chg="mod">
          <ac:chgData name="Mateus Pimenta Arruda" userId="2b303ea10ee3acc9" providerId="LiveId" clId="{3AFCD2BE-CBC1-4C90-A66A-83CF57AFB58B}" dt="2024-01-28T12:58:23.699" v="146" actId="14100"/>
          <ac:cxnSpMkLst>
            <pc:docMk/>
            <pc:sldMk cId="1214822709" sldId="258"/>
            <ac:cxnSpMk id="29" creationId="{8001EC09-4435-B122-0AA1-F471ED369064}"/>
          </ac:cxnSpMkLst>
        </pc:cxnChg>
        <pc:cxnChg chg="mod">
          <ac:chgData name="Mateus Pimenta Arruda" userId="2b303ea10ee3acc9" providerId="LiveId" clId="{3AFCD2BE-CBC1-4C90-A66A-83CF57AFB58B}" dt="2024-01-28T12:57:18.078" v="130" actId="1035"/>
          <ac:cxnSpMkLst>
            <pc:docMk/>
            <pc:sldMk cId="1214822709" sldId="258"/>
            <ac:cxnSpMk id="30" creationId="{E8B8C328-BF34-A4AC-417A-DB5DDEEC2247}"/>
          </ac:cxnSpMkLst>
        </pc:cxnChg>
        <pc:cxnChg chg="mod">
          <ac:chgData name="Mateus Pimenta Arruda" userId="2b303ea10ee3acc9" providerId="LiveId" clId="{3AFCD2BE-CBC1-4C90-A66A-83CF57AFB58B}" dt="2024-01-28T12:59:32.068" v="153" actId="14100"/>
          <ac:cxnSpMkLst>
            <pc:docMk/>
            <pc:sldMk cId="1214822709" sldId="258"/>
            <ac:cxnSpMk id="35" creationId="{5626CD26-0427-AD46-7F50-B67BC9FA46D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85765" y="2840573"/>
            <a:ext cx="4371975" cy="1960034"/>
          </a:xfrm>
        </p:spPr>
        <p:txBody>
          <a:bodyPr/>
          <a:lstStyle/>
          <a:p>
            <a:r>
              <a:rPr lang="pt-BR"/>
              <a:t>Clique para editar o título mestre</a:t>
            </a:r>
          </a:p>
        </p:txBody>
      </p:sp>
      <p:sp>
        <p:nvSpPr>
          <p:cNvPr id="3" name="Subtítulo 2"/>
          <p:cNvSpPr>
            <a:spLocks noGrp="1"/>
          </p:cNvSpPr>
          <p:nvPr>
            <p:ph type="subTitle" idx="1"/>
          </p:nvPr>
        </p:nvSpPr>
        <p:spPr>
          <a:xfrm>
            <a:off x="771527" y="5181600"/>
            <a:ext cx="3600450" cy="2336799"/>
          </a:xfrm>
        </p:spPr>
        <p:txBody>
          <a:bodyPr/>
          <a:lstStyle>
            <a:lvl1pPr marL="0" indent="0" algn="ctr">
              <a:buNone/>
              <a:defRPr>
                <a:solidFill>
                  <a:schemeClr val="tx1">
                    <a:tint val="75000"/>
                  </a:schemeClr>
                </a:solidFill>
              </a:defRPr>
            </a:lvl1pPr>
            <a:lvl2pPr marL="457286" indent="0" algn="ctr">
              <a:buNone/>
              <a:defRPr>
                <a:solidFill>
                  <a:schemeClr val="tx1">
                    <a:tint val="75000"/>
                  </a:schemeClr>
                </a:solidFill>
              </a:defRPr>
            </a:lvl2pPr>
            <a:lvl3pPr marL="914570" indent="0" algn="ctr">
              <a:buNone/>
              <a:defRPr>
                <a:solidFill>
                  <a:schemeClr val="tx1">
                    <a:tint val="75000"/>
                  </a:schemeClr>
                </a:solidFill>
              </a:defRPr>
            </a:lvl3pPr>
            <a:lvl4pPr marL="1371856" indent="0" algn="ctr">
              <a:buNone/>
              <a:defRPr>
                <a:solidFill>
                  <a:schemeClr val="tx1">
                    <a:tint val="75000"/>
                  </a:schemeClr>
                </a:solidFill>
              </a:defRPr>
            </a:lvl4pPr>
            <a:lvl5pPr marL="1829142" indent="0" algn="ctr">
              <a:buNone/>
              <a:defRPr>
                <a:solidFill>
                  <a:schemeClr val="tx1">
                    <a:tint val="75000"/>
                  </a:schemeClr>
                </a:solidFill>
              </a:defRPr>
            </a:lvl5pPr>
            <a:lvl6pPr marL="2286427" indent="0" algn="ctr">
              <a:buNone/>
              <a:defRPr>
                <a:solidFill>
                  <a:schemeClr val="tx1">
                    <a:tint val="75000"/>
                  </a:schemeClr>
                </a:solidFill>
              </a:defRPr>
            </a:lvl6pPr>
            <a:lvl7pPr marL="2743712" indent="0" algn="ctr">
              <a:buNone/>
              <a:defRPr>
                <a:solidFill>
                  <a:schemeClr val="tx1">
                    <a:tint val="75000"/>
                  </a:schemeClr>
                </a:solidFill>
              </a:defRPr>
            </a:lvl7pPr>
            <a:lvl8pPr marL="3200998" indent="0" algn="ctr">
              <a:buNone/>
              <a:defRPr>
                <a:solidFill>
                  <a:schemeClr val="tx1">
                    <a:tint val="75000"/>
                  </a:schemeClr>
                </a:solidFill>
              </a:defRPr>
            </a:lvl8pPr>
            <a:lvl9pPr marL="3658282"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28/01/2024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711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28/01/2024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05600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9" y="366189"/>
            <a:ext cx="1157288" cy="7802033"/>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257175" y="366189"/>
            <a:ext cx="3386138" cy="7802033"/>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28/01/2024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38868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28/01/2024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86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406303" y="5875872"/>
            <a:ext cx="4371975" cy="1816099"/>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406303" y="3875623"/>
            <a:ext cx="4371975" cy="2000249"/>
          </a:xfrm>
        </p:spPr>
        <p:txBody>
          <a:bodyPr anchor="b"/>
          <a:lstStyle>
            <a:lvl1pPr marL="0" indent="0">
              <a:buNone/>
              <a:defRPr sz="2001">
                <a:solidFill>
                  <a:schemeClr val="tx1">
                    <a:tint val="75000"/>
                  </a:schemeClr>
                </a:solidFill>
              </a:defRPr>
            </a:lvl1pPr>
            <a:lvl2pPr marL="457286" indent="0">
              <a:buNone/>
              <a:defRPr sz="1800">
                <a:solidFill>
                  <a:schemeClr val="tx1">
                    <a:tint val="75000"/>
                  </a:schemeClr>
                </a:solidFill>
              </a:defRPr>
            </a:lvl2pPr>
            <a:lvl3pPr marL="914570" indent="0">
              <a:buNone/>
              <a:defRPr sz="1600">
                <a:solidFill>
                  <a:schemeClr val="tx1">
                    <a:tint val="75000"/>
                  </a:schemeClr>
                </a:solidFill>
              </a:defRPr>
            </a:lvl3pPr>
            <a:lvl4pPr marL="1371856" indent="0">
              <a:buNone/>
              <a:defRPr sz="1400">
                <a:solidFill>
                  <a:schemeClr val="tx1">
                    <a:tint val="75000"/>
                  </a:schemeClr>
                </a:solidFill>
              </a:defRPr>
            </a:lvl4pPr>
            <a:lvl5pPr marL="1829142" indent="0">
              <a:buNone/>
              <a:defRPr sz="1400">
                <a:solidFill>
                  <a:schemeClr val="tx1">
                    <a:tint val="75000"/>
                  </a:schemeClr>
                </a:solidFill>
              </a:defRPr>
            </a:lvl5pPr>
            <a:lvl6pPr marL="2286427" indent="0">
              <a:buNone/>
              <a:defRPr sz="1400">
                <a:solidFill>
                  <a:schemeClr val="tx1">
                    <a:tint val="75000"/>
                  </a:schemeClr>
                </a:solidFill>
              </a:defRPr>
            </a:lvl6pPr>
            <a:lvl7pPr marL="2743712" indent="0">
              <a:buNone/>
              <a:defRPr sz="1400">
                <a:solidFill>
                  <a:schemeClr val="tx1">
                    <a:tint val="75000"/>
                  </a:schemeClr>
                </a:solidFill>
              </a:defRPr>
            </a:lvl7pPr>
            <a:lvl8pPr marL="3200998" indent="0">
              <a:buNone/>
              <a:defRPr sz="1400">
                <a:solidFill>
                  <a:schemeClr val="tx1">
                    <a:tint val="75000"/>
                  </a:schemeClr>
                </a:solidFill>
              </a:defRPr>
            </a:lvl8pPr>
            <a:lvl9pPr marL="3658282"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28/01/2024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393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257176" y="2133602"/>
            <a:ext cx="2271713" cy="6034616"/>
          </a:xfrm>
        </p:spPr>
        <p:txBody>
          <a:bodyPr/>
          <a:lstStyle>
            <a:lvl1pPr>
              <a:defRPr sz="2800"/>
            </a:lvl1pPr>
            <a:lvl2pPr>
              <a:defRPr sz="2402"/>
            </a:lvl2pPr>
            <a:lvl3pPr>
              <a:defRPr sz="2001"/>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2614612" y="2133602"/>
            <a:ext cx="2271713" cy="6034616"/>
          </a:xfrm>
        </p:spPr>
        <p:txBody>
          <a:bodyPr/>
          <a:lstStyle>
            <a:lvl1pPr>
              <a:defRPr sz="2800"/>
            </a:lvl1pPr>
            <a:lvl2pPr>
              <a:defRPr sz="2402"/>
            </a:lvl2pPr>
            <a:lvl3pPr>
              <a:defRPr sz="2001"/>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6321BFB-67ED-4A23-9D37-EAD255324F57}" type="datetimeFigureOut">
              <a:rPr lang="pt-BR" smtClean="0"/>
              <a:t>28/01/2024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212701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257175" y="2046818"/>
            <a:ext cx="2272606" cy="853016"/>
          </a:xfrm>
        </p:spPr>
        <p:txBody>
          <a:bodyPr anchor="b"/>
          <a:lstStyle>
            <a:lvl1pPr marL="0" indent="0">
              <a:buNone/>
              <a:defRPr sz="2402" b="1"/>
            </a:lvl1pPr>
            <a:lvl2pPr marL="457286" indent="0">
              <a:buNone/>
              <a:defRPr sz="2001" b="1"/>
            </a:lvl2pPr>
            <a:lvl3pPr marL="914570" indent="0">
              <a:buNone/>
              <a:defRPr sz="1800" b="1"/>
            </a:lvl3pPr>
            <a:lvl4pPr marL="1371856" indent="0">
              <a:buNone/>
              <a:defRPr sz="1600" b="1"/>
            </a:lvl4pPr>
            <a:lvl5pPr marL="1829142" indent="0">
              <a:buNone/>
              <a:defRPr sz="1600" b="1"/>
            </a:lvl5pPr>
            <a:lvl6pPr marL="2286427" indent="0">
              <a:buNone/>
              <a:defRPr sz="1600" b="1"/>
            </a:lvl6pPr>
            <a:lvl7pPr marL="2743712" indent="0">
              <a:buNone/>
              <a:defRPr sz="1600" b="1"/>
            </a:lvl7pPr>
            <a:lvl8pPr marL="3200998" indent="0">
              <a:buNone/>
              <a:defRPr sz="1600" b="1"/>
            </a:lvl8pPr>
            <a:lvl9pPr marL="3658282"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257175" y="2899835"/>
            <a:ext cx="2272606" cy="5268384"/>
          </a:xfrm>
        </p:spPr>
        <p:txBody>
          <a:bodyPr/>
          <a:lstStyle>
            <a:lvl1pPr>
              <a:defRPr sz="2402"/>
            </a:lvl1pPr>
            <a:lvl2pPr>
              <a:defRPr sz="2001"/>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2612827" y="2046818"/>
            <a:ext cx="2273498" cy="853016"/>
          </a:xfrm>
        </p:spPr>
        <p:txBody>
          <a:bodyPr anchor="b"/>
          <a:lstStyle>
            <a:lvl1pPr marL="0" indent="0">
              <a:buNone/>
              <a:defRPr sz="2402" b="1"/>
            </a:lvl1pPr>
            <a:lvl2pPr marL="457286" indent="0">
              <a:buNone/>
              <a:defRPr sz="2001" b="1"/>
            </a:lvl2pPr>
            <a:lvl3pPr marL="914570" indent="0">
              <a:buNone/>
              <a:defRPr sz="1800" b="1"/>
            </a:lvl3pPr>
            <a:lvl4pPr marL="1371856" indent="0">
              <a:buNone/>
              <a:defRPr sz="1600" b="1"/>
            </a:lvl4pPr>
            <a:lvl5pPr marL="1829142" indent="0">
              <a:buNone/>
              <a:defRPr sz="1600" b="1"/>
            </a:lvl5pPr>
            <a:lvl6pPr marL="2286427" indent="0">
              <a:buNone/>
              <a:defRPr sz="1600" b="1"/>
            </a:lvl6pPr>
            <a:lvl7pPr marL="2743712" indent="0">
              <a:buNone/>
              <a:defRPr sz="1600" b="1"/>
            </a:lvl7pPr>
            <a:lvl8pPr marL="3200998" indent="0">
              <a:buNone/>
              <a:defRPr sz="1600" b="1"/>
            </a:lvl8pPr>
            <a:lvl9pPr marL="3658282"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2612827" y="2899835"/>
            <a:ext cx="2273498" cy="5268384"/>
          </a:xfrm>
        </p:spPr>
        <p:txBody>
          <a:bodyPr/>
          <a:lstStyle>
            <a:lvl1pPr>
              <a:defRPr sz="2402"/>
            </a:lvl1pPr>
            <a:lvl2pPr>
              <a:defRPr sz="2001"/>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6321BFB-67ED-4A23-9D37-EAD255324F57}" type="datetimeFigureOut">
              <a:rPr lang="pt-BR" smtClean="0"/>
              <a:t>28/01/2024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466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6321BFB-67ED-4A23-9D37-EAD255324F57}" type="datetimeFigureOut">
              <a:rPr lang="pt-BR" smtClean="0"/>
              <a:t>28/01/2024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632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6321BFB-67ED-4A23-9D37-EAD255324F57}" type="datetimeFigureOut">
              <a:rPr lang="pt-BR" smtClean="0"/>
              <a:t>28/01/2024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82267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57177" y="364072"/>
            <a:ext cx="1692176" cy="1549400"/>
          </a:xfrm>
        </p:spPr>
        <p:txBody>
          <a:bodyPr anchor="b"/>
          <a:lstStyle>
            <a:lvl1pPr algn="l">
              <a:defRPr sz="2001" b="1"/>
            </a:lvl1pPr>
          </a:lstStyle>
          <a:p>
            <a:r>
              <a:rPr lang="pt-BR"/>
              <a:t>Clique para editar o título mestre</a:t>
            </a:r>
          </a:p>
        </p:txBody>
      </p:sp>
      <p:sp>
        <p:nvSpPr>
          <p:cNvPr id="3" name="Espaço Reservado para Conteúdo 2"/>
          <p:cNvSpPr>
            <a:spLocks noGrp="1"/>
          </p:cNvSpPr>
          <p:nvPr>
            <p:ph idx="1"/>
          </p:nvPr>
        </p:nvSpPr>
        <p:spPr>
          <a:xfrm>
            <a:off x="2010966" y="364069"/>
            <a:ext cx="2875359" cy="7804150"/>
          </a:xfrm>
        </p:spPr>
        <p:txBody>
          <a:bodyPr/>
          <a:lstStyle>
            <a:lvl1pPr>
              <a:defRPr sz="3200"/>
            </a:lvl1pPr>
            <a:lvl2pPr>
              <a:defRPr sz="2800"/>
            </a:lvl2pPr>
            <a:lvl3pPr>
              <a:defRPr sz="2402"/>
            </a:lvl3pPr>
            <a:lvl4pPr>
              <a:defRPr sz="2001"/>
            </a:lvl4pPr>
            <a:lvl5pPr>
              <a:defRPr sz="2001"/>
            </a:lvl5pPr>
            <a:lvl6pPr>
              <a:defRPr sz="2001"/>
            </a:lvl6pPr>
            <a:lvl7pPr>
              <a:defRPr sz="2001"/>
            </a:lvl7pPr>
            <a:lvl8pPr>
              <a:defRPr sz="2001"/>
            </a:lvl8pPr>
            <a:lvl9pPr>
              <a:defRPr sz="2001"/>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257177" y="1913467"/>
            <a:ext cx="1692176" cy="6254752"/>
          </a:xfrm>
        </p:spPr>
        <p:txBody>
          <a:bodyPr/>
          <a:lstStyle>
            <a:lvl1pPr marL="0" indent="0">
              <a:buNone/>
              <a:defRPr sz="1400"/>
            </a:lvl1pPr>
            <a:lvl2pPr marL="457286" indent="0">
              <a:buNone/>
              <a:defRPr sz="1200"/>
            </a:lvl2pPr>
            <a:lvl3pPr marL="914570" indent="0">
              <a:buNone/>
              <a:defRPr sz="1000"/>
            </a:lvl3pPr>
            <a:lvl4pPr marL="1371856" indent="0">
              <a:buNone/>
              <a:defRPr sz="900"/>
            </a:lvl4pPr>
            <a:lvl5pPr marL="1829142" indent="0">
              <a:buNone/>
              <a:defRPr sz="900"/>
            </a:lvl5pPr>
            <a:lvl6pPr marL="2286427" indent="0">
              <a:buNone/>
              <a:defRPr sz="900"/>
            </a:lvl6pPr>
            <a:lvl7pPr marL="2743712" indent="0">
              <a:buNone/>
              <a:defRPr sz="900"/>
            </a:lvl7pPr>
            <a:lvl8pPr marL="3200998" indent="0">
              <a:buNone/>
              <a:defRPr sz="900"/>
            </a:lvl8pPr>
            <a:lvl9pPr marL="3658282"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28/01/2024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4548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008162" y="6400801"/>
            <a:ext cx="3086100" cy="755652"/>
          </a:xfrm>
        </p:spPr>
        <p:txBody>
          <a:bodyPr anchor="b"/>
          <a:lstStyle>
            <a:lvl1pPr algn="l">
              <a:defRPr sz="2001" b="1"/>
            </a:lvl1pPr>
          </a:lstStyle>
          <a:p>
            <a:r>
              <a:rPr lang="pt-BR"/>
              <a:t>Clique para editar o título mestre</a:t>
            </a:r>
          </a:p>
        </p:txBody>
      </p:sp>
      <p:sp>
        <p:nvSpPr>
          <p:cNvPr id="3" name="Espaço Reservado para Imagem 2"/>
          <p:cNvSpPr>
            <a:spLocks noGrp="1"/>
          </p:cNvSpPr>
          <p:nvPr>
            <p:ph type="pic" idx="1"/>
          </p:nvPr>
        </p:nvSpPr>
        <p:spPr>
          <a:xfrm>
            <a:off x="1008162" y="817038"/>
            <a:ext cx="3086100" cy="5486401"/>
          </a:xfrm>
        </p:spPr>
        <p:txBody>
          <a:bodyPr/>
          <a:lstStyle>
            <a:lvl1pPr marL="0" indent="0">
              <a:buNone/>
              <a:defRPr sz="3200"/>
            </a:lvl1pPr>
            <a:lvl2pPr marL="457286" indent="0">
              <a:buNone/>
              <a:defRPr sz="2800"/>
            </a:lvl2pPr>
            <a:lvl3pPr marL="914570" indent="0">
              <a:buNone/>
              <a:defRPr sz="2402"/>
            </a:lvl3pPr>
            <a:lvl4pPr marL="1371856" indent="0">
              <a:buNone/>
              <a:defRPr sz="2001"/>
            </a:lvl4pPr>
            <a:lvl5pPr marL="1829142" indent="0">
              <a:buNone/>
              <a:defRPr sz="2001"/>
            </a:lvl5pPr>
            <a:lvl6pPr marL="2286427" indent="0">
              <a:buNone/>
              <a:defRPr sz="2001"/>
            </a:lvl6pPr>
            <a:lvl7pPr marL="2743712" indent="0">
              <a:buNone/>
              <a:defRPr sz="2001"/>
            </a:lvl7pPr>
            <a:lvl8pPr marL="3200998" indent="0">
              <a:buNone/>
              <a:defRPr sz="2001"/>
            </a:lvl8pPr>
            <a:lvl9pPr marL="3658282" indent="0">
              <a:buNone/>
              <a:defRPr sz="2001"/>
            </a:lvl9pPr>
          </a:lstStyle>
          <a:p>
            <a:endParaRPr lang="pt-BR"/>
          </a:p>
        </p:txBody>
      </p:sp>
      <p:sp>
        <p:nvSpPr>
          <p:cNvPr id="4" name="Espaço Reservado para Texto 3"/>
          <p:cNvSpPr>
            <a:spLocks noGrp="1"/>
          </p:cNvSpPr>
          <p:nvPr>
            <p:ph type="body" sz="half" idx="2"/>
          </p:nvPr>
        </p:nvSpPr>
        <p:spPr>
          <a:xfrm>
            <a:off x="1008162" y="7156450"/>
            <a:ext cx="3086100" cy="1073149"/>
          </a:xfrm>
        </p:spPr>
        <p:txBody>
          <a:bodyPr/>
          <a:lstStyle>
            <a:lvl1pPr marL="0" indent="0">
              <a:buNone/>
              <a:defRPr sz="1400"/>
            </a:lvl1pPr>
            <a:lvl2pPr marL="457286" indent="0">
              <a:buNone/>
              <a:defRPr sz="1200"/>
            </a:lvl2pPr>
            <a:lvl3pPr marL="914570" indent="0">
              <a:buNone/>
              <a:defRPr sz="1000"/>
            </a:lvl3pPr>
            <a:lvl4pPr marL="1371856" indent="0">
              <a:buNone/>
              <a:defRPr sz="900"/>
            </a:lvl4pPr>
            <a:lvl5pPr marL="1829142" indent="0">
              <a:buNone/>
              <a:defRPr sz="900"/>
            </a:lvl5pPr>
            <a:lvl6pPr marL="2286427" indent="0">
              <a:buNone/>
              <a:defRPr sz="900"/>
            </a:lvl6pPr>
            <a:lvl7pPr marL="2743712" indent="0">
              <a:buNone/>
              <a:defRPr sz="900"/>
            </a:lvl7pPr>
            <a:lvl8pPr marL="3200998" indent="0">
              <a:buNone/>
              <a:defRPr sz="900"/>
            </a:lvl8pPr>
            <a:lvl9pPr marL="3658282"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28/01/2024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54028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57177" y="366189"/>
            <a:ext cx="4629150" cy="1524001"/>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257177" y="2133602"/>
            <a:ext cx="4629150" cy="6034616"/>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257175" y="8475136"/>
            <a:ext cx="120015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66321BFB-67ED-4A23-9D37-EAD255324F57}" type="datetimeFigureOut">
              <a:rPr lang="pt-BR" smtClean="0"/>
              <a:t>28/01/2024</a:t>
            </a:fld>
            <a:endParaRPr lang="pt-BR"/>
          </a:p>
        </p:txBody>
      </p:sp>
      <p:sp>
        <p:nvSpPr>
          <p:cNvPr id="5" name="Espaço Reservado para Rodapé 4"/>
          <p:cNvSpPr>
            <a:spLocks noGrp="1"/>
          </p:cNvSpPr>
          <p:nvPr>
            <p:ph type="ftr" sz="quarter" idx="3"/>
          </p:nvPr>
        </p:nvSpPr>
        <p:spPr>
          <a:xfrm>
            <a:off x="1757363" y="8475136"/>
            <a:ext cx="1628775"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3686175" y="8475136"/>
            <a:ext cx="120015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94C0C279-9013-4432-9609-5078629E0928}" type="slidenum">
              <a:rPr lang="pt-BR" smtClean="0"/>
              <a:t>‹nº›</a:t>
            </a:fld>
            <a:endParaRPr lang="pt-BR"/>
          </a:p>
        </p:txBody>
      </p:sp>
    </p:spTree>
    <p:extLst>
      <p:ext uri="{BB962C8B-B14F-4D97-AF65-F5344CB8AC3E}">
        <p14:creationId xmlns:p14="http://schemas.microsoft.com/office/powerpoint/2010/main" val="237198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570" rtl="0" eaLnBrk="1" latinLnBrk="0" hangingPunct="1">
        <a:spcBef>
          <a:spcPct val="0"/>
        </a:spcBef>
        <a:buNone/>
        <a:defRPr sz="4400" kern="1200">
          <a:solidFill>
            <a:schemeClr val="tx1"/>
          </a:solidFill>
          <a:latin typeface="+mj-lt"/>
          <a:ea typeface="+mj-ea"/>
          <a:cs typeface="+mj-cs"/>
        </a:defRPr>
      </a:lvl1pPr>
    </p:titleStyle>
    <p:bodyStyle>
      <a:lvl1pPr marL="342964" indent="-342964" algn="l" defTabSz="9145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89" indent="-285804" algn="l" defTabSz="9145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213" indent="-228643" algn="l" defTabSz="914570" rtl="0" eaLnBrk="1" latinLnBrk="0" hangingPunct="1">
        <a:spcBef>
          <a:spcPct val="20000"/>
        </a:spcBef>
        <a:buFont typeface="Arial" pitchFamily="34" charset="0"/>
        <a:buChar char="•"/>
        <a:defRPr sz="2402" kern="1200">
          <a:solidFill>
            <a:schemeClr val="tx1"/>
          </a:solidFill>
          <a:latin typeface="+mn-lt"/>
          <a:ea typeface="+mn-ea"/>
          <a:cs typeface="+mn-cs"/>
        </a:defRPr>
      </a:lvl3pPr>
      <a:lvl4pPr marL="1600499"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4pPr>
      <a:lvl5pPr marL="2057785"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5pPr>
      <a:lvl6pPr marL="2515070"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356"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29641"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6926"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9pPr>
    </p:bodyStyle>
    <p:otherStyle>
      <a:defPPr>
        <a:defRPr lang="pt-BR"/>
      </a:defPPr>
      <a:lvl1pPr marL="0" algn="l" defTabSz="914570" rtl="0" eaLnBrk="1" latinLnBrk="0" hangingPunct="1">
        <a:defRPr sz="1800" kern="1200">
          <a:solidFill>
            <a:schemeClr val="tx1"/>
          </a:solidFill>
          <a:latin typeface="+mn-lt"/>
          <a:ea typeface="+mn-ea"/>
          <a:cs typeface="+mn-cs"/>
        </a:defRPr>
      </a:lvl1pPr>
      <a:lvl2pPr marL="457286" algn="l" defTabSz="914570" rtl="0" eaLnBrk="1" latinLnBrk="0" hangingPunct="1">
        <a:defRPr sz="1800" kern="1200">
          <a:solidFill>
            <a:schemeClr val="tx1"/>
          </a:solidFill>
          <a:latin typeface="+mn-lt"/>
          <a:ea typeface="+mn-ea"/>
          <a:cs typeface="+mn-cs"/>
        </a:defRPr>
      </a:lvl2pPr>
      <a:lvl3pPr marL="914570" algn="l" defTabSz="914570" rtl="0" eaLnBrk="1" latinLnBrk="0" hangingPunct="1">
        <a:defRPr sz="1800" kern="1200">
          <a:solidFill>
            <a:schemeClr val="tx1"/>
          </a:solidFill>
          <a:latin typeface="+mn-lt"/>
          <a:ea typeface="+mn-ea"/>
          <a:cs typeface="+mn-cs"/>
        </a:defRPr>
      </a:lvl3pPr>
      <a:lvl4pPr marL="1371856" algn="l" defTabSz="914570" rtl="0" eaLnBrk="1" latinLnBrk="0" hangingPunct="1">
        <a:defRPr sz="1800" kern="1200">
          <a:solidFill>
            <a:schemeClr val="tx1"/>
          </a:solidFill>
          <a:latin typeface="+mn-lt"/>
          <a:ea typeface="+mn-ea"/>
          <a:cs typeface="+mn-cs"/>
        </a:defRPr>
      </a:lvl4pPr>
      <a:lvl5pPr marL="1829142" algn="l" defTabSz="914570" rtl="0" eaLnBrk="1" latinLnBrk="0" hangingPunct="1">
        <a:defRPr sz="1800" kern="1200">
          <a:solidFill>
            <a:schemeClr val="tx1"/>
          </a:solidFill>
          <a:latin typeface="+mn-lt"/>
          <a:ea typeface="+mn-ea"/>
          <a:cs typeface="+mn-cs"/>
        </a:defRPr>
      </a:lvl5pPr>
      <a:lvl6pPr marL="2286427" algn="l" defTabSz="914570" rtl="0" eaLnBrk="1" latinLnBrk="0" hangingPunct="1">
        <a:defRPr sz="1800" kern="1200">
          <a:solidFill>
            <a:schemeClr val="tx1"/>
          </a:solidFill>
          <a:latin typeface="+mn-lt"/>
          <a:ea typeface="+mn-ea"/>
          <a:cs typeface="+mn-cs"/>
        </a:defRPr>
      </a:lvl6pPr>
      <a:lvl7pPr marL="2743712" algn="l" defTabSz="914570" rtl="0" eaLnBrk="1" latinLnBrk="0" hangingPunct="1">
        <a:defRPr sz="1800" kern="1200">
          <a:solidFill>
            <a:schemeClr val="tx1"/>
          </a:solidFill>
          <a:latin typeface="+mn-lt"/>
          <a:ea typeface="+mn-ea"/>
          <a:cs typeface="+mn-cs"/>
        </a:defRPr>
      </a:lvl7pPr>
      <a:lvl8pPr marL="3200998" algn="l" defTabSz="914570" rtl="0" eaLnBrk="1" latinLnBrk="0" hangingPunct="1">
        <a:defRPr sz="1800" kern="1200">
          <a:solidFill>
            <a:schemeClr val="tx1"/>
          </a:solidFill>
          <a:latin typeface="+mn-lt"/>
          <a:ea typeface="+mn-ea"/>
          <a:cs typeface="+mn-cs"/>
        </a:defRPr>
      </a:lvl8pPr>
      <a:lvl9pPr marL="3658282" algn="l" defTabSz="9145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A09EF3B7-D2CE-F393-41C8-556291AC7E8F}"/>
              </a:ext>
            </a:extLst>
          </p:cNvPr>
          <p:cNvSpPr>
            <a:spLocks noChangeArrowheads="1"/>
          </p:cNvSpPr>
          <p:nvPr/>
        </p:nvSpPr>
        <p:spPr bwMode="auto">
          <a:xfrm>
            <a:off x="21990" y="3010230"/>
            <a:ext cx="5079202" cy="1460208"/>
          </a:xfrm>
          <a:prstGeom prst="rect">
            <a:avLst/>
          </a:prstGeom>
          <a:noFill/>
        </p:spPr>
        <p:txBody>
          <a:bodyPr wrap="square">
            <a:spAutoFit/>
          </a:bodyPr>
          <a:lstStyle/>
          <a:p>
            <a:pPr algn="just">
              <a:lnSpc>
                <a:spcPct val="150000"/>
              </a:lnSpc>
            </a:pPr>
            <a:r>
              <a:rPr lang="en-US" sz="600" kern="100" dirty="0">
                <a:latin typeface="Arial" panose="020B0604020202020204" pitchFamily="34" charset="0"/>
                <a:cs typeface="Arial" panose="020B0604020202020204" pitchFamily="34" charset="0"/>
              </a:rPr>
              <a:t>        We conducted a systematic review and meta-analysis according to PRISMA guidelines. The PubMed, Embase and Cochrane databases were searched for randomized controlled trials (RCTs) that enrolled patients undergoing PRP due to DR and compared analgesics or non-steroidal anti-inflammatory drugs (NSAID) to placebo. We prospectively registered on PROSPERO by the protocol number CRD42023488541</a:t>
            </a:r>
            <a:r>
              <a:rPr lang="pt-BR" sz="600" kern="100" dirty="0">
                <a:latin typeface="Arial" panose="020B0604020202020204" pitchFamily="34" charset="0"/>
                <a:cs typeface="Arial" panose="020B0604020202020204" pitchFamily="34" charset="0"/>
              </a:rPr>
              <a:t>.</a:t>
            </a:r>
          </a:p>
          <a:p>
            <a:pPr algn="just">
              <a:lnSpc>
                <a:spcPct val="150000"/>
              </a:lnSpc>
            </a:pPr>
            <a:r>
              <a:rPr lang="en-US" sz="600" dirty="0">
                <a:effectLst/>
                <a:latin typeface="Arial" panose="020B0604020202020204" pitchFamily="34" charset="0"/>
                <a:ea typeface="Arial" panose="020B0604020202020204" pitchFamily="34" charset="0"/>
                <a:cs typeface="Arial" panose="020B0604020202020204" pitchFamily="34" charset="0"/>
              </a:rPr>
              <a:t>        Inclusion in this meta-analysis was restricted to studies that met all the following eligibility criteria: (1) randomized controlled trials (RCTs); (2) comparing analgesics or NSAIDs to placebo; (3) enrolling patients undergoing PRP; and (4) reporting the clinical outcome of interest visual analogue scale (VAS) for pain. There was no restriction on follow-up time.</a:t>
            </a:r>
            <a:endParaRPr lang="pt-BR" sz="6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600" kern="100" dirty="0">
                <a:latin typeface="Arial" panose="020B0604020202020204" pitchFamily="34" charset="0"/>
                <a:cs typeface="Arial" panose="020B0604020202020204" pitchFamily="34" charset="0"/>
              </a:rPr>
              <a:t>        As per Cochrane Collaboration's recommendations, we used a random-effects model with a restricted maximum-likelihood estimator to compare standardized mean differences (SMDs) with 95% confidence intervals (CIs) for continuous endpoints. We considered a P value of &lt;0.05 as statistically significant. Cochrane's Q test and I2 statistics were used to assess heterogeneity. We regarded a P value of &lt;0.10 and an I2 of &gt;25% a statistically significant for heterogeneity when assessing subgroup interactions. </a:t>
            </a:r>
            <a:endParaRPr lang="en-US" altLang="pt-BR" sz="700" kern="100" dirty="0">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DBA36AF8-1894-714D-AA7D-98A010FA418A}"/>
              </a:ext>
            </a:extLst>
          </p:cNvPr>
          <p:cNvPicPr>
            <a:picLocks noChangeAspect="1"/>
          </p:cNvPicPr>
          <p:nvPr/>
        </p:nvPicPr>
        <p:blipFill rotWithShape="1">
          <a:blip r:embed="rId2"/>
          <a:srcRect b="77479"/>
          <a:stretch/>
        </p:blipFill>
        <p:spPr>
          <a:xfrm>
            <a:off x="0" y="-47546"/>
            <a:ext cx="5143499" cy="659106"/>
          </a:xfrm>
          <a:prstGeom prst="rect">
            <a:avLst/>
          </a:prstGeom>
        </p:spPr>
      </p:pic>
      <p:sp>
        <p:nvSpPr>
          <p:cNvPr id="10" name="Retângulo 9"/>
          <p:cNvSpPr/>
          <p:nvPr/>
        </p:nvSpPr>
        <p:spPr>
          <a:xfrm>
            <a:off x="196910" y="467544"/>
            <a:ext cx="4815726" cy="738664"/>
          </a:xfrm>
          <a:prstGeom prst="rect">
            <a:avLst/>
          </a:prstGeom>
        </p:spPr>
        <p:txBody>
          <a:bodyPr wrap="square">
            <a:spAutoFit/>
          </a:bodyPr>
          <a:lstStyle/>
          <a:p>
            <a:pPr algn="ctr"/>
            <a:r>
              <a:rPr lang="en-US" sz="1400" b="1" kern="100" dirty="0">
                <a:latin typeface="Arial" panose="020B0604020202020204" pitchFamily="34" charset="0"/>
                <a:cs typeface="Arial" panose="020B0604020202020204" pitchFamily="34" charset="0"/>
              </a:rPr>
              <a:t>A COMPREHENSIVE META-ANALYSIS ON THE ROLE OF ANALGESICS AND ANTI-INFLAMMATORIES IN PAN-RETINAL PHOTOCOAGULATION</a:t>
            </a:r>
            <a:endParaRPr lang="pt-BR" sz="1400" b="1" kern="100" dirty="0">
              <a:latin typeface="Arial" panose="020B0604020202020204" pitchFamily="34" charset="0"/>
              <a:ea typeface="Calibri" panose="020F0502020204030204" pitchFamily="34" charset="0"/>
              <a:cs typeface="Arial" panose="020B0604020202020204" pitchFamily="34" charset="0"/>
            </a:endParaRPr>
          </a:p>
        </p:txBody>
      </p:sp>
      <p:sp>
        <p:nvSpPr>
          <p:cNvPr id="12" name="Retângulo 11"/>
          <p:cNvSpPr/>
          <p:nvPr/>
        </p:nvSpPr>
        <p:spPr>
          <a:xfrm>
            <a:off x="0" y="9090248"/>
            <a:ext cx="5143500" cy="53752"/>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a:extLst>
              <a:ext uri="{FF2B5EF4-FFF2-40B4-BE49-F238E27FC236}">
                <a16:creationId xmlns:a16="http://schemas.microsoft.com/office/drawing/2014/main" id="{B5887400-B77D-4304-BE53-8F469F1A5FAB}"/>
              </a:ext>
            </a:extLst>
          </p:cNvPr>
          <p:cNvSpPr txBox="1"/>
          <p:nvPr/>
        </p:nvSpPr>
        <p:spPr>
          <a:xfrm>
            <a:off x="1875536" y="1691680"/>
            <a:ext cx="1639356" cy="276999"/>
          </a:xfrm>
          <a:prstGeom prst="rect">
            <a:avLst/>
          </a:prstGeom>
          <a:noFill/>
        </p:spPr>
        <p:txBody>
          <a:bodyPr wrap="square" rtlCol="0">
            <a:spAutoFit/>
          </a:bodyPr>
          <a:lstStyle/>
          <a:p>
            <a:pPr algn="ctr"/>
            <a:r>
              <a:rPr lang="en-US" sz="1200" kern="100" dirty="0">
                <a:latin typeface="Arial" panose="020B0604020202020204" pitchFamily="34" charset="0"/>
                <a:ea typeface="Calibri" panose="020F0502020204030204" pitchFamily="34" charset="0"/>
                <a:cs typeface="Arial" panose="020B0604020202020204" pitchFamily="34" charset="0"/>
              </a:rPr>
              <a:t>INTRODUCTION</a:t>
            </a:r>
            <a:r>
              <a:rPr lang="pt-BR" sz="1200" dirty="0"/>
              <a:t> </a:t>
            </a:r>
          </a:p>
        </p:txBody>
      </p:sp>
      <p:sp>
        <p:nvSpPr>
          <p:cNvPr id="38" name="CaixaDeTexto 37">
            <a:extLst>
              <a:ext uri="{FF2B5EF4-FFF2-40B4-BE49-F238E27FC236}">
                <a16:creationId xmlns:a16="http://schemas.microsoft.com/office/drawing/2014/main" id="{66A92F9B-74B6-4031-3221-3AE410B1804D}"/>
              </a:ext>
            </a:extLst>
          </p:cNvPr>
          <p:cNvSpPr txBox="1"/>
          <p:nvPr/>
        </p:nvSpPr>
        <p:spPr>
          <a:xfrm>
            <a:off x="949965" y="2276327"/>
            <a:ext cx="826522" cy="434897"/>
          </a:xfrm>
          <a:prstGeom prst="rect">
            <a:avLst/>
          </a:prstGeom>
          <a:noFill/>
        </p:spPr>
        <p:txBody>
          <a:bodyPr wrap="square" rtlCol="0">
            <a:spAutoFit/>
          </a:bodyPr>
          <a:lstStyle/>
          <a:p>
            <a:r>
              <a:rPr lang="en-US" sz="1200" kern="100" dirty="0">
                <a:solidFill>
                  <a:schemeClr val="bg1"/>
                </a:solidFill>
                <a:latin typeface="Arial" panose="020B0604020202020204" pitchFamily="34" charset="0"/>
                <a:ea typeface="Calibri" panose="020F0502020204030204" pitchFamily="34" charset="0"/>
                <a:cs typeface="Arial" panose="020B0604020202020204" pitchFamily="34" charset="0"/>
              </a:rPr>
              <a:t>INTRODUCTION</a:t>
            </a:r>
            <a:r>
              <a:rPr lang="pt-BR" sz="1200" dirty="0"/>
              <a:t> </a:t>
            </a:r>
          </a:p>
        </p:txBody>
      </p:sp>
      <p:sp>
        <p:nvSpPr>
          <p:cNvPr id="40" name="CaixaDeTexto 39">
            <a:extLst>
              <a:ext uri="{FF2B5EF4-FFF2-40B4-BE49-F238E27FC236}">
                <a16:creationId xmlns:a16="http://schemas.microsoft.com/office/drawing/2014/main" id="{ABFC0FC9-6E90-2FCA-23A8-8091A3F10E98}"/>
              </a:ext>
            </a:extLst>
          </p:cNvPr>
          <p:cNvSpPr txBox="1"/>
          <p:nvPr/>
        </p:nvSpPr>
        <p:spPr>
          <a:xfrm>
            <a:off x="2206375" y="2843808"/>
            <a:ext cx="977679" cy="276999"/>
          </a:xfrm>
          <a:prstGeom prst="rect">
            <a:avLst/>
          </a:prstGeom>
          <a:noFill/>
        </p:spPr>
        <p:txBody>
          <a:bodyPr wrap="square" rtlCol="0">
            <a:spAutoFit/>
          </a:bodyPr>
          <a:lstStyle/>
          <a:p>
            <a:pPr algn="ctr"/>
            <a:r>
              <a:rPr lang="en-US" sz="1200" kern="100" dirty="0">
                <a:latin typeface="Arial" panose="020B0604020202020204" pitchFamily="34" charset="0"/>
                <a:cs typeface="Arial" panose="020B0604020202020204" pitchFamily="34" charset="0"/>
              </a:rPr>
              <a:t>METHODS</a:t>
            </a:r>
            <a:r>
              <a:rPr lang="pt-BR" sz="1200" kern="100" dirty="0">
                <a:latin typeface="Arial" panose="020B0604020202020204" pitchFamily="34" charset="0"/>
                <a:cs typeface="Arial" panose="020B0604020202020204" pitchFamily="34" charset="0"/>
              </a:rPr>
              <a:t> </a:t>
            </a:r>
          </a:p>
        </p:txBody>
      </p:sp>
      <p:sp>
        <p:nvSpPr>
          <p:cNvPr id="42" name="CaixaDeTexto 41">
            <a:extLst>
              <a:ext uri="{FF2B5EF4-FFF2-40B4-BE49-F238E27FC236}">
                <a16:creationId xmlns:a16="http://schemas.microsoft.com/office/drawing/2014/main" id="{1EE9EAE6-D004-0E59-3E94-6FF32D4B48DF}"/>
              </a:ext>
            </a:extLst>
          </p:cNvPr>
          <p:cNvSpPr txBox="1"/>
          <p:nvPr/>
        </p:nvSpPr>
        <p:spPr>
          <a:xfrm>
            <a:off x="1875536" y="4499992"/>
            <a:ext cx="1639356" cy="276999"/>
          </a:xfrm>
          <a:prstGeom prst="rect">
            <a:avLst/>
          </a:prstGeom>
          <a:noFill/>
        </p:spPr>
        <p:txBody>
          <a:bodyPr wrap="square" rtlCol="0">
            <a:spAutoFit/>
          </a:bodyPr>
          <a:lstStyle/>
          <a:p>
            <a:pPr algn="ctr"/>
            <a:r>
              <a:rPr lang="en-US" sz="1200" kern="100" dirty="0">
                <a:latin typeface="Arial" panose="020B0604020202020204" pitchFamily="34" charset="0"/>
                <a:cs typeface="Arial" panose="020B0604020202020204" pitchFamily="34" charset="0"/>
              </a:rPr>
              <a:t>RESULTS</a:t>
            </a:r>
            <a:r>
              <a:rPr lang="pt-BR" sz="1200" kern="100" dirty="0">
                <a:latin typeface="Arial" panose="020B0604020202020204" pitchFamily="34" charset="0"/>
                <a:cs typeface="Arial" panose="020B0604020202020204" pitchFamily="34" charset="0"/>
              </a:rPr>
              <a:t> </a:t>
            </a:r>
          </a:p>
        </p:txBody>
      </p:sp>
      <p:sp>
        <p:nvSpPr>
          <p:cNvPr id="50" name="CaixaDeTexto 49">
            <a:extLst>
              <a:ext uri="{FF2B5EF4-FFF2-40B4-BE49-F238E27FC236}">
                <a16:creationId xmlns:a16="http://schemas.microsoft.com/office/drawing/2014/main" id="{25C35695-A4FF-CF66-C907-68B2CA070838}"/>
              </a:ext>
            </a:extLst>
          </p:cNvPr>
          <p:cNvSpPr txBox="1"/>
          <p:nvPr/>
        </p:nvSpPr>
        <p:spPr>
          <a:xfrm>
            <a:off x="21990" y="1907704"/>
            <a:ext cx="5084891" cy="906210"/>
          </a:xfrm>
          <a:prstGeom prst="rect">
            <a:avLst/>
          </a:prstGeom>
          <a:noFill/>
        </p:spPr>
        <p:txBody>
          <a:bodyPr wrap="square">
            <a:spAutoFit/>
          </a:bodyPr>
          <a:lstStyle>
            <a:defPPr>
              <a:defRPr lang="pt-BR"/>
            </a:defPPr>
            <a:lvl1pPr algn="just">
              <a:lnSpc>
                <a:spcPct val="150000"/>
              </a:lnSpc>
              <a:defRPr sz="700" kern="100">
                <a:latin typeface="Arial" panose="020B0604020202020204" pitchFamily="34" charset="0"/>
                <a:cs typeface="Arial" panose="020B0604020202020204" pitchFamily="34" charset="0"/>
              </a:defRPr>
            </a:lvl1pPr>
          </a:lstStyle>
          <a:p>
            <a:r>
              <a:rPr lang="en-US" sz="600" dirty="0"/>
              <a:t>        Diabetic retinopathy (DR) is the leading cause of vision loss in the adult population.</a:t>
            </a:r>
            <a:r>
              <a:rPr lang="en-US" sz="600" baseline="30000" dirty="0"/>
              <a:t>1</a:t>
            </a:r>
            <a:r>
              <a:rPr lang="en-US" sz="600" dirty="0"/>
              <a:t> Pan-retinal photocoagulation (PRP) has been shown to reduce the risk of vision loss in severe non-proliferative diabetic retinopathy (NPDR) and proliferative diabetic retinopathy (PDR) and is therefore the mainstay of treatment for these conditions</a:t>
            </a:r>
            <a:r>
              <a:rPr lang="en-US" sz="600" baseline="30000" dirty="0"/>
              <a:t>2,3</a:t>
            </a:r>
            <a:r>
              <a:rPr lang="en-US" sz="600" dirty="0"/>
              <a:t>. Patients may experience varying degrees of ocular discomfort or pain, based on the type of laser and the duration of the procedure, and this is a potential obstacle, making pain relief strategies necessary. The administration of anesthesia is an alternative for patients who are intolerant of treatment. Despite their effectiveness, these methods are invasive and can be accompanied by potential complications. Safer analgesic approaches have been suggested, such as oral, intramuscular, topical or inhalation methods. </a:t>
            </a:r>
          </a:p>
        </p:txBody>
      </p:sp>
      <p:sp>
        <p:nvSpPr>
          <p:cNvPr id="58" name="CaixaDeTexto 57">
            <a:extLst>
              <a:ext uri="{FF2B5EF4-FFF2-40B4-BE49-F238E27FC236}">
                <a16:creationId xmlns:a16="http://schemas.microsoft.com/office/drawing/2014/main" id="{1DA2DB8F-AFC1-20AC-D392-F8578400411D}"/>
              </a:ext>
            </a:extLst>
          </p:cNvPr>
          <p:cNvSpPr txBox="1"/>
          <p:nvPr/>
        </p:nvSpPr>
        <p:spPr>
          <a:xfrm>
            <a:off x="2868" y="8043532"/>
            <a:ext cx="3181186" cy="906210"/>
          </a:xfrm>
          <a:prstGeom prst="rect">
            <a:avLst/>
          </a:prstGeom>
          <a:noFill/>
        </p:spPr>
        <p:txBody>
          <a:bodyPr wrap="square">
            <a:spAutoFit/>
          </a:bodyPr>
          <a:lstStyle>
            <a:defPPr>
              <a:defRPr lang="pt-BR"/>
            </a:defPPr>
            <a:lvl1pPr algn="just">
              <a:lnSpc>
                <a:spcPct val="150000"/>
              </a:lnSpc>
              <a:defRPr sz="700" kern="100">
                <a:latin typeface="Arial" panose="020B0604020202020204" pitchFamily="34" charset="0"/>
                <a:cs typeface="Arial" panose="020B0604020202020204" pitchFamily="34" charset="0"/>
              </a:defRPr>
            </a:lvl1pPr>
          </a:lstStyle>
          <a:p>
            <a:r>
              <a:rPr lang="en-US" sz="600" dirty="0"/>
              <a:t>        The results of this systematic review and meta-analysis including over 1,000 patients demonstrated that the use of analgesia in PRP reduces pain sensitivity. Notably, the administration of systemic analgesics/NSAIDs prior to PRP significantly reduces procedural pain. Also happen during use of topical analgesics/NSAIDs, however, with high heterogeneity. Performing leave one out analysis the heterogeneity remains high. Hence, systemic approach might be preferred. </a:t>
            </a:r>
            <a:endParaRPr lang="pt-BR" dirty="0"/>
          </a:p>
        </p:txBody>
      </p:sp>
      <p:sp>
        <p:nvSpPr>
          <p:cNvPr id="60" name="CaixaDeTexto 59">
            <a:extLst>
              <a:ext uri="{FF2B5EF4-FFF2-40B4-BE49-F238E27FC236}">
                <a16:creationId xmlns:a16="http://schemas.microsoft.com/office/drawing/2014/main" id="{ACAC7895-B204-9EAC-9C61-C1CD463F0D22}"/>
              </a:ext>
            </a:extLst>
          </p:cNvPr>
          <p:cNvSpPr txBox="1"/>
          <p:nvPr/>
        </p:nvSpPr>
        <p:spPr>
          <a:xfrm>
            <a:off x="585033" y="7823393"/>
            <a:ext cx="1639356" cy="276999"/>
          </a:xfrm>
          <a:prstGeom prst="rect">
            <a:avLst/>
          </a:prstGeom>
          <a:noFill/>
        </p:spPr>
        <p:txBody>
          <a:bodyPr wrap="square" rtlCol="0">
            <a:spAutoFit/>
          </a:bodyPr>
          <a:lstStyle/>
          <a:p>
            <a:pPr algn="ctr"/>
            <a:r>
              <a:rPr lang="pt-BR" sz="1200" kern="100" dirty="0">
                <a:latin typeface="Arial" panose="020B0604020202020204" pitchFamily="34" charset="0"/>
                <a:cs typeface="Arial" panose="020B0604020202020204" pitchFamily="34" charset="0"/>
              </a:rPr>
              <a:t>CONCLUSION</a:t>
            </a:r>
          </a:p>
        </p:txBody>
      </p:sp>
      <p:sp>
        <p:nvSpPr>
          <p:cNvPr id="62" name="CaixaDeTexto 61">
            <a:extLst>
              <a:ext uri="{FF2B5EF4-FFF2-40B4-BE49-F238E27FC236}">
                <a16:creationId xmlns:a16="http://schemas.microsoft.com/office/drawing/2014/main" id="{9A653A05-B378-7942-CDC4-82AE612EC0BC}"/>
              </a:ext>
            </a:extLst>
          </p:cNvPr>
          <p:cNvSpPr txBox="1"/>
          <p:nvPr/>
        </p:nvSpPr>
        <p:spPr>
          <a:xfrm>
            <a:off x="3323899" y="7823393"/>
            <a:ext cx="1639356" cy="276999"/>
          </a:xfrm>
          <a:prstGeom prst="rect">
            <a:avLst/>
          </a:prstGeom>
          <a:noFill/>
        </p:spPr>
        <p:txBody>
          <a:bodyPr wrap="square" rtlCol="0">
            <a:spAutoFit/>
          </a:bodyPr>
          <a:lstStyle/>
          <a:p>
            <a:pPr algn="ctr"/>
            <a:r>
              <a:rPr lang="pt-BR" sz="1200" kern="100" dirty="0">
                <a:latin typeface="Arial" panose="020B0604020202020204" pitchFamily="34" charset="0"/>
                <a:cs typeface="Arial" panose="020B0604020202020204" pitchFamily="34" charset="0"/>
              </a:rPr>
              <a:t>REFERENCES</a:t>
            </a:r>
          </a:p>
        </p:txBody>
      </p:sp>
      <p:sp>
        <p:nvSpPr>
          <p:cNvPr id="56" name="CaixaDeTexto 55">
            <a:extLst>
              <a:ext uri="{FF2B5EF4-FFF2-40B4-BE49-F238E27FC236}">
                <a16:creationId xmlns:a16="http://schemas.microsoft.com/office/drawing/2014/main" id="{50318010-C021-3BE9-2509-336AD4E6BA78}"/>
              </a:ext>
            </a:extLst>
          </p:cNvPr>
          <p:cNvSpPr txBox="1"/>
          <p:nvPr/>
        </p:nvSpPr>
        <p:spPr>
          <a:xfrm>
            <a:off x="21990" y="4716064"/>
            <a:ext cx="1639356" cy="2706703"/>
          </a:xfrm>
          <a:prstGeom prst="rect">
            <a:avLst/>
          </a:prstGeom>
          <a:noFill/>
        </p:spPr>
        <p:txBody>
          <a:bodyPr wrap="square">
            <a:spAutoFit/>
          </a:bodyPr>
          <a:lstStyle>
            <a:defPPr>
              <a:defRPr lang="pt-BR"/>
            </a:defPPr>
            <a:lvl1pPr algn="just">
              <a:lnSpc>
                <a:spcPct val="150000"/>
              </a:lnSpc>
              <a:defRPr sz="700" kern="100">
                <a:latin typeface="Arial" panose="020B0604020202020204" pitchFamily="34" charset="0"/>
                <a:cs typeface="Arial" panose="020B0604020202020204" pitchFamily="34" charset="0"/>
              </a:defRPr>
            </a:lvl1pPr>
          </a:lstStyle>
          <a:p>
            <a:r>
              <a:rPr lang="en-US" sz="600" dirty="0"/>
              <a:t>        We included 13 RCTs, of which nine were crossover, comprising 1,404 eyes. A total of 772 (55%) received analgesia and 632 (45%) received placebo. Three studies had more than one intervention, with laser parameters consistently aligned with those derived from the Early Treatment Diabetic Retinopathy Study (ETDRS) across all studies. </a:t>
            </a:r>
            <a:r>
              <a:rPr lang="en-US" sz="600" kern="100" dirty="0">
                <a:latin typeface="Arial" panose="020B0604020202020204" pitchFamily="34" charset="0"/>
                <a:cs typeface="Arial" panose="020B0604020202020204" pitchFamily="34" charset="0"/>
              </a:rPr>
              <a:t>The administration of analgesia was associated with a significantly lower </a:t>
            </a:r>
            <a:r>
              <a:rPr lang="en-US" sz="600" kern="100" dirty="0"/>
              <a:t>pain sensitivity compared to placebo (SMD -0.38; 95% CI -0.58, -0.17; P&lt;0.01; I</a:t>
            </a:r>
            <a:r>
              <a:rPr lang="en-US" sz="600" b="0" i="0" u="none" strike="noStrike" baseline="30000" dirty="0">
                <a:solidFill>
                  <a:srgbClr val="000000"/>
                </a:solidFill>
                <a:effectLst/>
              </a:rPr>
              <a:t>2</a:t>
            </a:r>
            <a:r>
              <a:rPr lang="en-US" sz="600" kern="100" dirty="0"/>
              <a:t>=69%; </a:t>
            </a:r>
            <a:r>
              <a:rPr lang="en-US" sz="600" b="1" kern="100" dirty="0"/>
              <a:t>Figure 1A</a:t>
            </a:r>
            <a:r>
              <a:rPr lang="en-US" sz="600" kern="100" dirty="0"/>
              <a:t>). </a:t>
            </a:r>
            <a:endParaRPr lang="pt-BR" sz="600" kern="100" dirty="0"/>
          </a:p>
          <a:p>
            <a:r>
              <a:rPr lang="en-US" sz="600" b="0" i="0" u="none" strike="noStrike" dirty="0">
                <a:solidFill>
                  <a:srgbClr val="000000"/>
                </a:solidFill>
                <a:effectLst/>
              </a:rPr>
              <a:t>        In the comparison of NSAIDs alone to placebo, there was a statistically significant reduction in pain sensation in the intervention group (SMD -0.38; CI -0.62, -0.14; </a:t>
            </a:r>
            <a:r>
              <a:rPr lang="en-US" sz="600" b="0" i="1" u="none" strike="noStrike" dirty="0">
                <a:solidFill>
                  <a:srgbClr val="000000"/>
                </a:solidFill>
                <a:effectLst/>
              </a:rPr>
              <a:t>P</a:t>
            </a:r>
            <a:r>
              <a:rPr lang="en-US" sz="600" b="0" i="0" u="none" strike="noStrike" dirty="0">
                <a:solidFill>
                  <a:srgbClr val="000000"/>
                </a:solidFill>
                <a:effectLst/>
              </a:rPr>
              <a:t>&lt;0.01; I</a:t>
            </a:r>
            <a:r>
              <a:rPr lang="en-US" sz="600" b="0" i="0" u="none" strike="noStrike" baseline="30000" dirty="0">
                <a:solidFill>
                  <a:srgbClr val="000000"/>
                </a:solidFill>
                <a:effectLst/>
              </a:rPr>
              <a:t>2</a:t>
            </a:r>
            <a:r>
              <a:rPr lang="en-US" sz="600" b="0" i="0" u="none" strike="noStrike" dirty="0">
                <a:solidFill>
                  <a:srgbClr val="000000"/>
                </a:solidFill>
                <a:effectLst/>
              </a:rPr>
              <a:t>=74%).</a:t>
            </a:r>
            <a:endParaRPr lang="en-US" sz="600" kern="100" dirty="0"/>
          </a:p>
        </p:txBody>
      </p:sp>
      <p:sp>
        <p:nvSpPr>
          <p:cNvPr id="9" name="CaixaDeTexto 8">
            <a:extLst>
              <a:ext uri="{FF2B5EF4-FFF2-40B4-BE49-F238E27FC236}">
                <a16:creationId xmlns:a16="http://schemas.microsoft.com/office/drawing/2014/main" id="{21245E4D-03E1-5229-3D7D-B8A3B114AB51}"/>
              </a:ext>
            </a:extLst>
          </p:cNvPr>
          <p:cNvSpPr txBox="1"/>
          <p:nvPr/>
        </p:nvSpPr>
        <p:spPr>
          <a:xfrm>
            <a:off x="3579862" y="4716064"/>
            <a:ext cx="1521330" cy="2429704"/>
          </a:xfrm>
          <a:prstGeom prst="rect">
            <a:avLst/>
          </a:prstGeom>
          <a:noFill/>
        </p:spPr>
        <p:txBody>
          <a:bodyPr wrap="square">
            <a:spAutoFit/>
          </a:bodyPr>
          <a:lstStyle>
            <a:defPPr>
              <a:defRPr lang="pt-BR"/>
            </a:defPPr>
            <a:lvl1pPr algn="just">
              <a:lnSpc>
                <a:spcPct val="150000"/>
              </a:lnSpc>
              <a:defRPr sz="700" kern="100">
                <a:latin typeface="Arial" panose="020B0604020202020204" pitchFamily="34" charset="0"/>
                <a:cs typeface="Arial" panose="020B0604020202020204" pitchFamily="34" charset="0"/>
              </a:defRPr>
            </a:lvl1pPr>
          </a:lstStyle>
          <a:p>
            <a:r>
              <a:rPr lang="en-US" sz="600" dirty="0"/>
              <a:t>        Furthermore, a dedicated quantitative synthesis of studies examining systemically administered drugs demonstrated a statistically significant reduction in pain sensation (SMD -0.28; CI -0.50, -0.07; P&lt;0.01; I</a:t>
            </a:r>
            <a:r>
              <a:rPr lang="en-US" sz="600" b="0" i="0" u="none" strike="noStrike" baseline="30000" dirty="0">
                <a:solidFill>
                  <a:srgbClr val="000000"/>
                </a:solidFill>
                <a:effectLst/>
              </a:rPr>
              <a:t>2</a:t>
            </a:r>
            <a:r>
              <a:rPr lang="en-US" sz="600" dirty="0"/>
              <a:t>=43%: </a:t>
            </a:r>
            <a:r>
              <a:rPr lang="en-US" sz="600" b="1" dirty="0"/>
              <a:t>Figure 2B</a:t>
            </a:r>
            <a:r>
              <a:rPr lang="en-US" sz="600" dirty="0"/>
              <a:t>). Also, when exclusively considering eye drops administration, a statistically significance difference was observed between groups regarding pain sensation (SMD -0.46; CI -0.88, -0.05; P=0.03; I</a:t>
            </a:r>
            <a:r>
              <a:rPr lang="en-US" sz="600" b="0" i="0" u="none" strike="noStrike" baseline="30000" dirty="0">
                <a:solidFill>
                  <a:srgbClr val="000000"/>
                </a:solidFill>
                <a:effectLst/>
              </a:rPr>
              <a:t>2</a:t>
            </a:r>
            <a:r>
              <a:rPr lang="en-US" sz="600" dirty="0"/>
              <a:t>=83%).</a:t>
            </a:r>
          </a:p>
          <a:p>
            <a:r>
              <a:rPr lang="en-US" sz="600" b="0" i="0" u="none" strike="noStrike" dirty="0">
                <a:solidFill>
                  <a:srgbClr val="000000"/>
                </a:solidFill>
                <a:effectLst/>
              </a:rPr>
              <a:t>        However, when performing the leave one out analysis reduction in heterogeneity seems to remain a high heterogeneity.</a:t>
            </a:r>
            <a:endParaRPr lang="en-GB" sz="600" dirty="0"/>
          </a:p>
        </p:txBody>
      </p:sp>
      <p:cxnSp>
        <p:nvCxnSpPr>
          <p:cNvPr id="14" name="Conector Reto 13">
            <a:extLst>
              <a:ext uri="{FF2B5EF4-FFF2-40B4-BE49-F238E27FC236}">
                <a16:creationId xmlns:a16="http://schemas.microsoft.com/office/drawing/2014/main" id="{3A9926E4-5951-95BA-6CC2-EFC0D37A70E6}"/>
              </a:ext>
            </a:extLst>
          </p:cNvPr>
          <p:cNvCxnSpPr>
            <a:cxnSpLocks/>
          </p:cNvCxnSpPr>
          <p:nvPr/>
        </p:nvCxnSpPr>
        <p:spPr>
          <a:xfrm>
            <a:off x="123478" y="1835696"/>
            <a:ext cx="191074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Conector Reto 16">
            <a:extLst>
              <a:ext uri="{FF2B5EF4-FFF2-40B4-BE49-F238E27FC236}">
                <a16:creationId xmlns:a16="http://schemas.microsoft.com/office/drawing/2014/main" id="{005ACA05-C51D-344E-EBFD-2ABCC0ADDCDC}"/>
              </a:ext>
            </a:extLst>
          </p:cNvPr>
          <p:cNvCxnSpPr>
            <a:cxnSpLocks/>
          </p:cNvCxnSpPr>
          <p:nvPr/>
        </p:nvCxnSpPr>
        <p:spPr>
          <a:xfrm>
            <a:off x="3363838" y="1835696"/>
            <a:ext cx="16561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Conector Reto 24">
            <a:extLst>
              <a:ext uri="{FF2B5EF4-FFF2-40B4-BE49-F238E27FC236}">
                <a16:creationId xmlns:a16="http://schemas.microsoft.com/office/drawing/2014/main" id="{5C576296-975F-9ECA-4EEA-D790FDA11E7E}"/>
              </a:ext>
            </a:extLst>
          </p:cNvPr>
          <p:cNvCxnSpPr>
            <a:cxnSpLocks/>
          </p:cNvCxnSpPr>
          <p:nvPr/>
        </p:nvCxnSpPr>
        <p:spPr>
          <a:xfrm>
            <a:off x="123478" y="2987824"/>
            <a:ext cx="191074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Conector Reto 26">
            <a:extLst>
              <a:ext uri="{FF2B5EF4-FFF2-40B4-BE49-F238E27FC236}">
                <a16:creationId xmlns:a16="http://schemas.microsoft.com/office/drawing/2014/main" id="{65685A11-AE63-C0BF-FF29-9F9D16196558}"/>
              </a:ext>
            </a:extLst>
          </p:cNvPr>
          <p:cNvCxnSpPr>
            <a:cxnSpLocks/>
          </p:cNvCxnSpPr>
          <p:nvPr/>
        </p:nvCxnSpPr>
        <p:spPr>
          <a:xfrm>
            <a:off x="3323899" y="2987824"/>
            <a:ext cx="169612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Conector Reto 27">
            <a:extLst>
              <a:ext uri="{FF2B5EF4-FFF2-40B4-BE49-F238E27FC236}">
                <a16:creationId xmlns:a16="http://schemas.microsoft.com/office/drawing/2014/main" id="{4E405D88-A256-D5FA-8D54-8D53792DF29A}"/>
              </a:ext>
            </a:extLst>
          </p:cNvPr>
          <p:cNvCxnSpPr>
            <a:cxnSpLocks/>
          </p:cNvCxnSpPr>
          <p:nvPr/>
        </p:nvCxnSpPr>
        <p:spPr>
          <a:xfrm>
            <a:off x="71263" y="4644008"/>
            <a:ext cx="191074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Conector Reto 28">
            <a:extLst>
              <a:ext uri="{FF2B5EF4-FFF2-40B4-BE49-F238E27FC236}">
                <a16:creationId xmlns:a16="http://schemas.microsoft.com/office/drawing/2014/main" id="{8001EC09-4435-B122-0AA1-F471ED369064}"/>
              </a:ext>
            </a:extLst>
          </p:cNvPr>
          <p:cNvCxnSpPr>
            <a:cxnSpLocks/>
          </p:cNvCxnSpPr>
          <p:nvPr/>
        </p:nvCxnSpPr>
        <p:spPr>
          <a:xfrm>
            <a:off x="3311623" y="4644008"/>
            <a:ext cx="178956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Conector Reto 29">
            <a:extLst>
              <a:ext uri="{FF2B5EF4-FFF2-40B4-BE49-F238E27FC236}">
                <a16:creationId xmlns:a16="http://schemas.microsoft.com/office/drawing/2014/main" id="{E8B8C328-BF34-A4AC-417A-DB5DDEEC2247}"/>
              </a:ext>
            </a:extLst>
          </p:cNvPr>
          <p:cNvCxnSpPr>
            <a:cxnSpLocks/>
          </p:cNvCxnSpPr>
          <p:nvPr/>
        </p:nvCxnSpPr>
        <p:spPr>
          <a:xfrm>
            <a:off x="80333" y="7956376"/>
            <a:ext cx="61920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Conector Reto 34">
            <a:extLst>
              <a:ext uri="{FF2B5EF4-FFF2-40B4-BE49-F238E27FC236}">
                <a16:creationId xmlns:a16="http://schemas.microsoft.com/office/drawing/2014/main" id="{5626CD26-0427-AD46-7F50-B67BC9FA46DB}"/>
              </a:ext>
            </a:extLst>
          </p:cNvPr>
          <p:cNvCxnSpPr>
            <a:cxnSpLocks/>
          </p:cNvCxnSpPr>
          <p:nvPr/>
        </p:nvCxnSpPr>
        <p:spPr>
          <a:xfrm>
            <a:off x="2034219" y="7956375"/>
            <a:ext cx="969579" cy="0"/>
          </a:xfrm>
          <a:prstGeom prst="line">
            <a:avLst/>
          </a:prstGeom>
          <a:ln w="12700"/>
        </p:spPr>
        <p:style>
          <a:lnRef idx="1">
            <a:schemeClr val="dk1"/>
          </a:lnRef>
          <a:fillRef idx="0">
            <a:schemeClr val="dk1"/>
          </a:fillRef>
          <a:effectRef idx="0">
            <a:schemeClr val="dk1"/>
          </a:effectRef>
          <a:fontRef idx="minor">
            <a:schemeClr val="tx1"/>
          </a:fontRef>
        </p:style>
      </p:cxnSp>
      <p:pic>
        <p:nvPicPr>
          <p:cNvPr id="46" name="Imagem 45" descr="Código QR&#10;&#10;Descrição gerada automaticamente">
            <a:extLst>
              <a:ext uri="{FF2B5EF4-FFF2-40B4-BE49-F238E27FC236}">
                <a16:creationId xmlns:a16="http://schemas.microsoft.com/office/drawing/2014/main" id="{631D5AE0-F3FC-A15F-3807-19C44F326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693" y="8159780"/>
            <a:ext cx="609768" cy="814220"/>
          </a:xfrm>
          <a:prstGeom prst="rect">
            <a:avLst/>
          </a:prstGeom>
        </p:spPr>
      </p:pic>
      <p:pic>
        <p:nvPicPr>
          <p:cNvPr id="48" name="Imagem 47" descr="Código QR&#10;&#10;Descrição gerada automaticamente">
            <a:extLst>
              <a:ext uri="{FF2B5EF4-FFF2-40B4-BE49-F238E27FC236}">
                <a16:creationId xmlns:a16="http://schemas.microsoft.com/office/drawing/2014/main" id="{D2AB5986-20E2-CDD8-DF6E-BFCC199BB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256" y="5987935"/>
            <a:ext cx="545032" cy="727778"/>
          </a:xfrm>
          <a:prstGeom prst="rect">
            <a:avLst/>
          </a:prstGeom>
        </p:spPr>
      </p:pic>
      <p:sp>
        <p:nvSpPr>
          <p:cNvPr id="51" name="TextBox 53">
            <a:extLst>
              <a:ext uri="{FF2B5EF4-FFF2-40B4-BE49-F238E27FC236}">
                <a16:creationId xmlns:a16="http://schemas.microsoft.com/office/drawing/2014/main" id="{950BE82F-883A-E0AF-4411-CE60442759FC}"/>
              </a:ext>
            </a:extLst>
          </p:cNvPr>
          <p:cNvSpPr txBox="1"/>
          <p:nvPr/>
        </p:nvSpPr>
        <p:spPr>
          <a:xfrm>
            <a:off x="866684" y="1187624"/>
            <a:ext cx="3476177" cy="190886"/>
          </a:xfrm>
          <a:prstGeom prst="rect">
            <a:avLst/>
          </a:prstGeom>
        </p:spPr>
        <p:txBody>
          <a:bodyPr wrap="square" lIns="0" tIns="0" rIns="0" bIns="0" rtlCol="0" anchor="t">
            <a:spAutoFit/>
          </a:bodyPr>
          <a:lstStyle/>
          <a:p>
            <a:pPr algn="ctr"/>
            <a:r>
              <a:rPr lang="en-US" sz="600" kern="100" dirty="0">
                <a:latin typeface="Arial" panose="020B0604020202020204" pitchFamily="34" charset="0"/>
                <a:cs typeface="Arial" panose="020B0604020202020204" pitchFamily="34" charset="0"/>
              </a:rPr>
              <a:t>Mateus Arruda</a:t>
            </a:r>
            <a:r>
              <a:rPr lang="pt-BR" sz="600" kern="100" baseline="30000" dirty="0">
                <a:latin typeface="Arial" panose="020B0604020202020204" pitchFamily="34" charset="0"/>
                <a:cs typeface="Arial" panose="020B0604020202020204" pitchFamily="34" charset="0"/>
              </a:rPr>
              <a:t>1</a:t>
            </a:r>
            <a:r>
              <a:rPr lang="en-US" sz="600" kern="100" dirty="0">
                <a:latin typeface="Arial" panose="020B0604020202020204" pitchFamily="34" charset="0"/>
                <a:cs typeface="Arial" panose="020B0604020202020204" pitchFamily="34" charset="0"/>
              </a:rPr>
              <a:t>, Rian </a:t>
            </a:r>
            <a:r>
              <a:rPr lang="en-US" sz="600" kern="100" dirty="0" err="1">
                <a:latin typeface="Arial" panose="020B0604020202020204" pitchFamily="34" charset="0"/>
                <a:cs typeface="Arial" panose="020B0604020202020204" pitchFamily="34" charset="0"/>
              </a:rPr>
              <a:t>Vilar</a:t>
            </a:r>
            <a:r>
              <a:rPr lang="pt-BR" sz="600" kern="100" baseline="30000" dirty="0">
                <a:latin typeface="Arial" panose="020B0604020202020204" pitchFamily="34" charset="0"/>
                <a:cs typeface="Arial" panose="020B0604020202020204" pitchFamily="34" charset="0"/>
              </a:rPr>
              <a:t>2</a:t>
            </a:r>
            <a:r>
              <a:rPr lang="en-US" sz="600" kern="100" dirty="0">
                <a:latin typeface="Arial" panose="020B0604020202020204" pitchFamily="34" charset="0"/>
                <a:cs typeface="Arial" panose="020B0604020202020204" pitchFamily="34" charset="0"/>
              </a:rPr>
              <a:t>,</a:t>
            </a:r>
            <a:r>
              <a:rPr lang="pt-BR" sz="600" kern="100" dirty="0">
                <a:latin typeface="Arial" panose="020B0604020202020204" pitchFamily="34" charset="0"/>
                <a:cs typeface="Arial" panose="020B0604020202020204" pitchFamily="34" charset="0"/>
              </a:rPr>
              <a:t> </a:t>
            </a:r>
            <a:r>
              <a:rPr lang="en-US" sz="600" kern="100" dirty="0">
                <a:latin typeface="Arial" panose="020B0604020202020204" pitchFamily="34" charset="0"/>
                <a:cs typeface="Arial" panose="020B0604020202020204" pitchFamily="34" charset="0"/>
              </a:rPr>
              <a:t> João Lucas Moreira</a:t>
            </a:r>
            <a:r>
              <a:rPr lang="pt-BR" sz="600" kern="100" baseline="30000" dirty="0">
                <a:latin typeface="Arial" panose="020B0604020202020204" pitchFamily="34" charset="0"/>
                <a:cs typeface="Arial" panose="020B0604020202020204" pitchFamily="34" charset="0"/>
              </a:rPr>
              <a:t>3</a:t>
            </a:r>
            <a:r>
              <a:rPr lang="en-US" sz="600" kern="100" dirty="0">
                <a:latin typeface="Arial" panose="020B0604020202020204" pitchFamily="34" charset="0"/>
                <a:cs typeface="Arial" panose="020B0604020202020204" pitchFamily="34" charset="0"/>
              </a:rPr>
              <a:t>, Larissa Barbosa</a:t>
            </a:r>
            <a:r>
              <a:rPr lang="pt-BR" sz="600" kern="100" baseline="30000" dirty="0">
                <a:latin typeface="Arial" panose="020B0604020202020204" pitchFamily="34" charset="0"/>
                <a:cs typeface="Arial" panose="020B0604020202020204" pitchFamily="34" charset="0"/>
              </a:rPr>
              <a:t>4</a:t>
            </a:r>
            <a:r>
              <a:rPr lang="en-US" sz="600" kern="100" dirty="0">
                <a:latin typeface="Arial" panose="020B0604020202020204" pitchFamily="34" charset="0"/>
                <a:cs typeface="Arial" panose="020B0604020202020204" pitchFamily="34" charset="0"/>
              </a:rPr>
              <a:t>, Sara Hira</a:t>
            </a:r>
            <a:r>
              <a:rPr lang="pt-BR" sz="600" kern="100" baseline="30000" dirty="0">
                <a:latin typeface="Arial" panose="020B0604020202020204" pitchFamily="34" charset="0"/>
                <a:cs typeface="Arial" panose="020B0604020202020204" pitchFamily="34" charset="0"/>
              </a:rPr>
              <a:t>5</a:t>
            </a:r>
            <a:r>
              <a:rPr lang="en-US" sz="600" kern="100" dirty="0">
                <a:latin typeface="Arial" panose="020B0604020202020204" pitchFamily="34" charset="0"/>
                <a:cs typeface="Arial" panose="020B0604020202020204" pitchFamily="34" charset="0"/>
              </a:rPr>
              <a:t>, Giulia Del Valle</a:t>
            </a:r>
            <a:r>
              <a:rPr lang="pt-BR" sz="600" kern="100" baseline="30000" dirty="0">
                <a:latin typeface="Arial" panose="020B0604020202020204" pitchFamily="34" charset="0"/>
                <a:cs typeface="Arial" panose="020B0604020202020204" pitchFamily="34" charset="0"/>
              </a:rPr>
              <a:t>6</a:t>
            </a:r>
            <a:r>
              <a:rPr lang="en-US" sz="600" kern="100" dirty="0">
                <a:latin typeface="Arial" panose="020B0604020202020204" pitchFamily="34" charset="0"/>
                <a:cs typeface="Arial" panose="020B0604020202020204" pitchFamily="34" charset="0"/>
              </a:rPr>
              <a:t> </a:t>
            </a:r>
          </a:p>
          <a:p>
            <a:pPr algn="ctr">
              <a:lnSpc>
                <a:spcPts val="590"/>
              </a:lnSpc>
            </a:pPr>
            <a:endParaRPr lang="en-US" sz="1400" b="1" dirty="0">
              <a:solidFill>
                <a:srgbClr val="000000"/>
              </a:solidFill>
              <a:latin typeface="Arial" panose="020B0604020202020204" pitchFamily="34" charset="0"/>
              <a:cs typeface="Arial" panose="020B0604020202020204" pitchFamily="34" charset="0"/>
            </a:endParaRPr>
          </a:p>
        </p:txBody>
      </p:sp>
      <p:sp>
        <p:nvSpPr>
          <p:cNvPr id="53" name="Text Box 112">
            <a:extLst>
              <a:ext uri="{FF2B5EF4-FFF2-40B4-BE49-F238E27FC236}">
                <a16:creationId xmlns:a16="http://schemas.microsoft.com/office/drawing/2014/main" id="{F4D25F25-15E2-FB04-9217-96575AE482F9}"/>
              </a:ext>
            </a:extLst>
          </p:cNvPr>
          <p:cNvSpPr txBox="1">
            <a:spLocks noChangeArrowheads="1"/>
          </p:cNvSpPr>
          <p:nvPr/>
        </p:nvSpPr>
        <p:spPr bwMode="auto">
          <a:xfrm>
            <a:off x="411511" y="1383903"/>
            <a:ext cx="4392488" cy="307777"/>
          </a:xfrm>
          <a:prstGeom prst="rect">
            <a:avLst/>
          </a:prstGeom>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wrap="square" lIns="0" tIns="0" rIns="0" bIns="0" rtlCol="0" anchor="t">
            <a:spAutoFit/>
          </a:bodyPr>
          <a:lstStyle>
            <a:defPPr>
              <a:defRPr lang="pt-BR"/>
            </a:defPPr>
            <a:lvl1pPr algn="ctr">
              <a:defRPr sz="600" kern="100">
                <a:latin typeface="Arial" panose="020B0604020202020204" pitchFamily="34" charset="0"/>
                <a:cs typeface="Arial" panose="020B0604020202020204" pitchFamily="34" charset="0"/>
              </a:defRPr>
            </a:lvl1pPr>
            <a:lvl2pPr marL="457200" algn="l" rtl="0" eaLnBrk="0" fontAlgn="base" hangingPunct="0">
              <a:spcBef>
                <a:spcPct val="0"/>
              </a:spcBef>
              <a:spcAft>
                <a:spcPct val="0"/>
              </a:spcAft>
              <a:defRPr sz="86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6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6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600" kern="1200">
                <a:solidFill>
                  <a:schemeClr val="tx1"/>
                </a:solidFill>
                <a:latin typeface="Arial" panose="020B0604020202020204" pitchFamily="34" charset="0"/>
                <a:ea typeface="MS PGothic" panose="020B0600070205080204" pitchFamily="34" charset="-128"/>
                <a:cs typeface="+mn-cs"/>
              </a:defRPr>
            </a:lvl9pPr>
          </a:lstStyle>
          <a:p>
            <a:r>
              <a:rPr lang="pt-BR" sz="500" baseline="30000" dirty="0"/>
              <a:t>1</a:t>
            </a:r>
            <a:r>
              <a:rPr lang="pt-BR" sz="500" dirty="0"/>
              <a:t>Instituto Penido Burnier, Campinas, São Paulo, </a:t>
            </a:r>
            <a:r>
              <a:rPr lang="pt-BR" sz="500" dirty="0" err="1"/>
              <a:t>Brazil</a:t>
            </a:r>
            <a:r>
              <a:rPr lang="pt-BR" sz="500" dirty="0"/>
              <a:t> – </a:t>
            </a:r>
            <a:r>
              <a:rPr lang="pt-BR" sz="500" dirty="0" err="1"/>
              <a:t>Department</a:t>
            </a:r>
            <a:r>
              <a:rPr lang="pt-BR" sz="500" dirty="0"/>
              <a:t> </a:t>
            </a:r>
            <a:r>
              <a:rPr lang="pt-BR" sz="500" dirty="0" err="1"/>
              <a:t>of</a:t>
            </a:r>
            <a:r>
              <a:rPr lang="pt-BR" sz="500" dirty="0"/>
              <a:t> Retina; ²Universidade de Fortaleza, Fortaleza, Ceará, </a:t>
            </a:r>
            <a:r>
              <a:rPr lang="pt-BR" sz="500" dirty="0" err="1"/>
              <a:t>Brazil</a:t>
            </a:r>
            <a:r>
              <a:rPr lang="pt-BR" sz="500" dirty="0"/>
              <a:t>; </a:t>
            </a:r>
            <a:r>
              <a:rPr lang="pt-BR" sz="500" baseline="30000" dirty="0"/>
              <a:t>3</a:t>
            </a:r>
            <a:r>
              <a:rPr lang="pt-BR" sz="500" dirty="0"/>
              <a:t>Universidade Estadual de Feira de Santana, Feira de Santana, Bahia, </a:t>
            </a:r>
            <a:r>
              <a:rPr lang="pt-BR" sz="500" dirty="0" err="1"/>
              <a:t>Brazil</a:t>
            </a:r>
            <a:r>
              <a:rPr lang="pt-BR" sz="500" dirty="0"/>
              <a:t>; </a:t>
            </a:r>
          </a:p>
          <a:p>
            <a:r>
              <a:rPr lang="pt-BR" sz="500" baseline="30000" dirty="0"/>
              <a:t>4</a:t>
            </a:r>
            <a:r>
              <a:rPr lang="pt-BR" sz="500" dirty="0"/>
              <a:t>Faculdade Santa Marcelina, São Paulo, São Paulo, </a:t>
            </a:r>
            <a:r>
              <a:rPr lang="pt-BR" sz="500" dirty="0" err="1"/>
              <a:t>Brazil</a:t>
            </a:r>
            <a:r>
              <a:rPr lang="pt-BR" sz="500" dirty="0"/>
              <a:t>; </a:t>
            </a:r>
            <a:r>
              <a:rPr lang="en-US" sz="500" baseline="30000" dirty="0"/>
              <a:t>5</a:t>
            </a:r>
            <a:r>
              <a:rPr lang="en-US" sz="500" dirty="0"/>
              <a:t>FMH College of Medicine &amp; Dentistry, Lahore, Punjab, Pakistan; </a:t>
            </a:r>
            <a:r>
              <a:rPr lang="en-US" sz="500" baseline="30000" dirty="0"/>
              <a:t>6</a:t>
            </a:r>
            <a:r>
              <a:rPr lang="en-US" sz="500" dirty="0"/>
              <a:t>University of Iowa, Iowa City, Iowa, USA.</a:t>
            </a:r>
            <a:endParaRPr lang="en-US" altLang="en-US" sz="500" dirty="0"/>
          </a:p>
        </p:txBody>
      </p:sp>
      <p:pic>
        <p:nvPicPr>
          <p:cNvPr id="55" name="Imagem 54" descr="Logotipo, nome da empresa&#10;&#10;Descrição gerada automaticamente">
            <a:extLst>
              <a:ext uri="{FF2B5EF4-FFF2-40B4-BE49-F238E27FC236}">
                <a16:creationId xmlns:a16="http://schemas.microsoft.com/office/drawing/2014/main" id="{F3837216-0873-B3CD-99B9-6CBD078C6B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895" y="755576"/>
            <a:ext cx="1041461" cy="664869"/>
          </a:xfrm>
          <a:prstGeom prst="rect">
            <a:avLst/>
          </a:prstGeom>
        </p:spPr>
      </p:pic>
      <p:pic>
        <p:nvPicPr>
          <p:cNvPr id="57" name="Imagem 56" descr="Logotipo&#10;&#10;Descrição gerada automaticamente">
            <a:extLst>
              <a:ext uri="{FF2B5EF4-FFF2-40B4-BE49-F238E27FC236}">
                <a16:creationId xmlns:a16="http://schemas.microsoft.com/office/drawing/2014/main" id="{4EEEED87-A43E-FB7A-31D0-4C16C4262C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5351" y="816551"/>
            <a:ext cx="525841" cy="525841"/>
          </a:xfrm>
          <a:prstGeom prst="rect">
            <a:avLst/>
          </a:prstGeom>
        </p:spPr>
      </p:pic>
      <p:cxnSp>
        <p:nvCxnSpPr>
          <p:cNvPr id="2" name="Conector Reto 34">
            <a:extLst>
              <a:ext uri="{FF2B5EF4-FFF2-40B4-BE49-F238E27FC236}">
                <a16:creationId xmlns:a16="http://schemas.microsoft.com/office/drawing/2014/main" id="{59D87DBC-2178-DD12-DE39-5CA74CDFD09E}"/>
              </a:ext>
            </a:extLst>
          </p:cNvPr>
          <p:cNvCxnSpPr>
            <a:cxnSpLocks/>
          </p:cNvCxnSpPr>
          <p:nvPr/>
        </p:nvCxnSpPr>
        <p:spPr>
          <a:xfrm>
            <a:off x="3215651" y="7958220"/>
            <a:ext cx="32037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Conector Reto 34">
            <a:extLst>
              <a:ext uri="{FF2B5EF4-FFF2-40B4-BE49-F238E27FC236}">
                <a16:creationId xmlns:a16="http://schemas.microsoft.com/office/drawing/2014/main" id="{A515DBDC-A3DD-BE78-379B-E4B88937AB93}"/>
              </a:ext>
            </a:extLst>
          </p:cNvPr>
          <p:cNvCxnSpPr>
            <a:cxnSpLocks/>
          </p:cNvCxnSpPr>
          <p:nvPr/>
        </p:nvCxnSpPr>
        <p:spPr>
          <a:xfrm>
            <a:off x="4775671" y="7947184"/>
            <a:ext cx="316359" cy="1845"/>
          </a:xfrm>
          <a:prstGeom prst="line">
            <a:avLst/>
          </a:prstGeom>
          <a:ln w="12700"/>
        </p:spPr>
        <p:style>
          <a:lnRef idx="1">
            <a:schemeClr val="dk1"/>
          </a:lnRef>
          <a:fillRef idx="0">
            <a:schemeClr val="dk1"/>
          </a:fillRef>
          <a:effectRef idx="0">
            <a:schemeClr val="dk1"/>
          </a:effectRef>
          <a:fontRef idx="minor">
            <a:schemeClr val="tx1"/>
          </a:fontRef>
        </p:style>
      </p:cxnSp>
      <p:pic>
        <p:nvPicPr>
          <p:cNvPr id="15" name="Imagem 14" descr="Uma imagem contendo Tabela&#10;&#10;Descrição gerada automaticamente">
            <a:extLst>
              <a:ext uri="{FF2B5EF4-FFF2-40B4-BE49-F238E27FC236}">
                <a16:creationId xmlns:a16="http://schemas.microsoft.com/office/drawing/2014/main" id="{01C7A96B-74A7-DE50-CC05-AAA653BE5C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886" y="4789118"/>
            <a:ext cx="2067218" cy="1108232"/>
          </a:xfrm>
          <a:prstGeom prst="rect">
            <a:avLst/>
          </a:prstGeom>
        </p:spPr>
      </p:pic>
      <p:pic>
        <p:nvPicPr>
          <p:cNvPr id="18" name="Imagem 17" descr="Uma imagem contendo Texto&#10;&#10;Descrição gerada automaticamente">
            <a:extLst>
              <a:ext uri="{FF2B5EF4-FFF2-40B4-BE49-F238E27FC236}">
                <a16:creationId xmlns:a16="http://schemas.microsoft.com/office/drawing/2014/main" id="{639FE8D6-E674-5C01-C4E7-D558901197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5255" y="6765307"/>
            <a:ext cx="2026774" cy="1085993"/>
          </a:xfrm>
          <a:prstGeom prst="rect">
            <a:avLst/>
          </a:prstGeom>
        </p:spPr>
      </p:pic>
    </p:spTree>
    <p:extLst>
      <p:ext uri="{BB962C8B-B14F-4D97-AF65-F5344CB8AC3E}">
        <p14:creationId xmlns:p14="http://schemas.microsoft.com/office/powerpoint/2010/main" val="121482270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802</Words>
  <Application>Microsoft Office PowerPoint</Application>
  <PresentationFormat>Apresentação na tela (16:9)</PresentationFormat>
  <Paragraphs>19</Paragraphs>
  <Slides>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Mateus Pimenta Arruda</cp:lastModifiedBy>
  <cp:revision>18</cp:revision>
  <dcterms:created xsi:type="dcterms:W3CDTF">2024-01-09T13:58:08Z</dcterms:created>
  <dcterms:modified xsi:type="dcterms:W3CDTF">2024-01-28T19:27:26Z</dcterms:modified>
</cp:coreProperties>
</file>