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2511" y="11146883"/>
            <a:ext cx="25086155" cy="11520176"/>
          </a:xfrm>
        </p:spPr>
        <p:txBody>
          <a:bodyPr anchor="b">
            <a:normAutofit/>
          </a:bodyPr>
          <a:lstStyle>
            <a:lvl1pPr algn="ctr">
              <a:defRPr sz="191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2511" y="22667040"/>
            <a:ext cx="25086155" cy="6613433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08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45" y="3402160"/>
            <a:ext cx="27126998" cy="241538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368" y="28757937"/>
            <a:ext cx="27518472" cy="3423496"/>
          </a:xfrm>
        </p:spPr>
        <p:txBody>
          <a:bodyPr anchor="b">
            <a:normAutofit/>
          </a:bodyPr>
          <a:lstStyle>
            <a:lvl1pPr algn="ctr">
              <a:defRPr sz="992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81799" y="4378084"/>
            <a:ext cx="25814551" cy="22209279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086"/>
            </a:lvl1pPr>
            <a:lvl2pPr marL="1619951" indent="0">
              <a:buNone/>
              <a:defRPr sz="7086"/>
            </a:lvl2pPr>
            <a:lvl3pPr marL="3239902" indent="0">
              <a:buNone/>
              <a:defRPr sz="7086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8338" y="32181439"/>
            <a:ext cx="27514316" cy="4299100"/>
          </a:xfrm>
        </p:spPr>
        <p:txBody>
          <a:bodyPr anchor="t"/>
          <a:lstStyle>
            <a:lvl1pPr marL="0" indent="0" algn="ctr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5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338" y="3832731"/>
            <a:ext cx="27514316" cy="22263913"/>
          </a:xfrm>
        </p:spPr>
        <p:txBody>
          <a:bodyPr anchor="ctr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8338" y="27056652"/>
            <a:ext cx="27514316" cy="9460461"/>
          </a:xfrm>
        </p:spPr>
        <p:txBody>
          <a:bodyPr anchor="ctr"/>
          <a:lstStyle>
            <a:lvl1pPr marL="0" indent="0" algn="ctr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74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195" y="3840057"/>
            <a:ext cx="24721337" cy="18853217"/>
          </a:xfrm>
        </p:spPr>
        <p:txBody>
          <a:bodyPr anchor="ctr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2481" y="22740704"/>
            <a:ext cx="23258550" cy="3355949"/>
          </a:xfrm>
        </p:spPr>
        <p:txBody>
          <a:bodyPr anchor="t">
            <a:normAutofit/>
          </a:bodyPr>
          <a:lstStyle>
            <a:lvl1pPr marL="0" indent="0" algn="r">
              <a:buNone/>
              <a:defRPr sz="4960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8338" y="27114435"/>
            <a:ext cx="27514316" cy="93827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2223231" y="5505039"/>
            <a:ext cx="1619964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834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37671" y="18477407"/>
            <a:ext cx="1619964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834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568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338" y="13398267"/>
            <a:ext cx="27514316" cy="1582281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8315" y="29295274"/>
            <a:ext cx="27510160" cy="7185265"/>
          </a:xfrm>
        </p:spPr>
        <p:txBody>
          <a:bodyPr anchor="t"/>
          <a:lstStyle>
            <a:lvl1pPr marL="0" indent="0" algn="ctr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72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428338" y="3840057"/>
            <a:ext cx="27514316" cy="61131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428338" y="11880176"/>
            <a:ext cx="8772107" cy="3630050"/>
          </a:xfrm>
        </p:spPr>
        <p:txBody>
          <a:bodyPr anchor="b">
            <a:noAutofit/>
          </a:bodyPr>
          <a:lstStyle>
            <a:lvl1pPr marL="0" indent="0" algn="ctr">
              <a:buNone/>
              <a:defRPr sz="8504" b="0">
                <a:solidFill>
                  <a:schemeClr val="tx1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428338" y="16200239"/>
            <a:ext cx="8772107" cy="20280300"/>
          </a:xfrm>
        </p:spPr>
        <p:txBody>
          <a:bodyPr anchor="t">
            <a:normAutofit/>
          </a:bodyPr>
          <a:lstStyle>
            <a:lvl1pPr marL="0" indent="0" algn="ctr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16786" y="11880176"/>
            <a:ext cx="8772107" cy="3630050"/>
          </a:xfrm>
        </p:spPr>
        <p:txBody>
          <a:bodyPr anchor="b">
            <a:noAutofit/>
          </a:bodyPr>
          <a:lstStyle>
            <a:lvl1pPr marL="0" indent="0" algn="ctr">
              <a:buNone/>
              <a:defRPr sz="8504" b="0">
                <a:solidFill>
                  <a:schemeClr val="tx1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1802766" y="16200239"/>
            <a:ext cx="8772107" cy="20280300"/>
          </a:xfrm>
        </p:spPr>
        <p:txBody>
          <a:bodyPr anchor="t">
            <a:normAutofit/>
          </a:bodyPr>
          <a:lstStyle>
            <a:lvl1pPr marL="0" indent="0" algn="ctr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1170543" y="11880176"/>
            <a:ext cx="8772107" cy="3630050"/>
          </a:xfrm>
        </p:spPr>
        <p:txBody>
          <a:bodyPr anchor="b">
            <a:noAutofit/>
          </a:bodyPr>
          <a:lstStyle>
            <a:lvl1pPr marL="0" indent="0" algn="ctr">
              <a:buNone/>
              <a:defRPr sz="8504" b="0">
                <a:solidFill>
                  <a:schemeClr val="tx1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1170543" y="16200239"/>
            <a:ext cx="8772107" cy="20280300"/>
          </a:xfrm>
        </p:spPr>
        <p:txBody>
          <a:bodyPr anchor="t">
            <a:normAutofit/>
          </a:bodyPr>
          <a:lstStyle>
            <a:lvl1pPr marL="0" indent="0" algn="ctr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092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835" y="11502816"/>
            <a:ext cx="8960990" cy="11550142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734" y="11502816"/>
            <a:ext cx="8960990" cy="11550142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1993" y="11502816"/>
            <a:ext cx="8960990" cy="11550142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428338" y="3840057"/>
            <a:ext cx="27514316" cy="61131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428338" y="24593157"/>
            <a:ext cx="8772107" cy="3630050"/>
          </a:xfrm>
        </p:spPr>
        <p:txBody>
          <a:bodyPr anchor="b">
            <a:noAutofit/>
          </a:bodyPr>
          <a:lstStyle>
            <a:lvl1pPr marL="0" indent="0" algn="ctr">
              <a:buNone/>
              <a:defRPr sz="7086" b="0">
                <a:solidFill>
                  <a:schemeClr val="tx1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705529" y="12213837"/>
            <a:ext cx="8217726" cy="10097497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5669"/>
            </a:lvl2pPr>
            <a:lvl3pPr marL="3239902" indent="0">
              <a:buNone/>
              <a:defRPr sz="5669"/>
            </a:lvl3pPr>
            <a:lvl4pPr marL="4859853" indent="0">
              <a:buNone/>
              <a:defRPr sz="5669"/>
            </a:lvl4pPr>
            <a:lvl5pPr marL="6479804" indent="0">
              <a:buNone/>
              <a:defRPr sz="5669"/>
            </a:lvl5pPr>
            <a:lvl6pPr marL="8099755" indent="0">
              <a:buNone/>
              <a:defRPr sz="5669"/>
            </a:lvl6pPr>
            <a:lvl7pPr marL="9719706" indent="0">
              <a:buNone/>
              <a:defRPr sz="5669"/>
            </a:lvl7pPr>
            <a:lvl8pPr marL="11339657" indent="0">
              <a:buNone/>
              <a:defRPr sz="5669"/>
            </a:lvl8pPr>
            <a:lvl9pPr marL="12959608" indent="0">
              <a:buNone/>
              <a:defRPr sz="566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428338" y="28223217"/>
            <a:ext cx="8772107" cy="8257338"/>
          </a:xfrm>
        </p:spPr>
        <p:txBody>
          <a:bodyPr anchor="t">
            <a:normAutofit/>
          </a:bodyPr>
          <a:lstStyle>
            <a:lvl1pPr marL="0" indent="0" algn="ctr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06362" y="24593157"/>
            <a:ext cx="8772107" cy="3630050"/>
          </a:xfrm>
        </p:spPr>
        <p:txBody>
          <a:bodyPr anchor="b">
            <a:noAutofit/>
          </a:bodyPr>
          <a:lstStyle>
            <a:lvl1pPr marL="0" indent="0" algn="ctr">
              <a:buNone/>
              <a:defRPr sz="7086" b="0">
                <a:solidFill>
                  <a:schemeClr val="tx1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2079956" y="12214946"/>
            <a:ext cx="8217726" cy="10130317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5669"/>
            </a:lvl2pPr>
            <a:lvl3pPr marL="3239902" indent="0">
              <a:buNone/>
              <a:defRPr sz="5669"/>
            </a:lvl3pPr>
            <a:lvl4pPr marL="4859853" indent="0">
              <a:buNone/>
              <a:defRPr sz="5669"/>
            </a:lvl4pPr>
            <a:lvl5pPr marL="6479804" indent="0">
              <a:buNone/>
              <a:defRPr sz="5669"/>
            </a:lvl5pPr>
            <a:lvl6pPr marL="8099755" indent="0">
              <a:buNone/>
              <a:defRPr sz="5669"/>
            </a:lvl6pPr>
            <a:lvl7pPr marL="9719706" indent="0">
              <a:buNone/>
              <a:defRPr sz="5669"/>
            </a:lvl7pPr>
            <a:lvl8pPr marL="11339657" indent="0">
              <a:buNone/>
              <a:defRPr sz="5669"/>
            </a:lvl8pPr>
            <a:lvl9pPr marL="12959608" indent="0">
              <a:buNone/>
              <a:defRPr sz="566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1802764" y="28223210"/>
            <a:ext cx="8775704" cy="8257338"/>
          </a:xfrm>
        </p:spPr>
        <p:txBody>
          <a:bodyPr anchor="t">
            <a:normAutofit/>
          </a:bodyPr>
          <a:lstStyle>
            <a:lvl1pPr marL="0" indent="0" algn="ctr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1170876" y="24593157"/>
            <a:ext cx="8772107" cy="3630050"/>
          </a:xfrm>
        </p:spPr>
        <p:txBody>
          <a:bodyPr anchor="b">
            <a:noAutofit/>
          </a:bodyPr>
          <a:lstStyle>
            <a:lvl1pPr marL="0" indent="0" algn="ctr">
              <a:buNone/>
              <a:defRPr sz="7086" b="0">
                <a:solidFill>
                  <a:schemeClr val="tx1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1460539" y="12185578"/>
            <a:ext cx="8217726" cy="10124836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5669"/>
            </a:lvl2pPr>
            <a:lvl3pPr marL="3239902" indent="0">
              <a:buNone/>
              <a:defRPr sz="5669"/>
            </a:lvl3pPr>
            <a:lvl4pPr marL="4859853" indent="0">
              <a:buNone/>
              <a:defRPr sz="5669"/>
            </a:lvl4pPr>
            <a:lvl5pPr marL="6479804" indent="0">
              <a:buNone/>
              <a:defRPr sz="5669"/>
            </a:lvl5pPr>
            <a:lvl6pPr marL="8099755" indent="0">
              <a:buNone/>
              <a:defRPr sz="5669"/>
            </a:lvl6pPr>
            <a:lvl7pPr marL="9719706" indent="0">
              <a:buNone/>
              <a:defRPr sz="5669"/>
            </a:lvl7pPr>
            <a:lvl8pPr marL="11339657" indent="0">
              <a:buNone/>
              <a:defRPr sz="5669"/>
            </a:lvl8pPr>
            <a:lvl9pPr marL="12959608" indent="0">
              <a:buNone/>
              <a:defRPr sz="566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1170543" y="28223198"/>
            <a:ext cx="8772107" cy="8257350"/>
          </a:xfrm>
        </p:spPr>
        <p:txBody>
          <a:bodyPr anchor="t">
            <a:normAutofit/>
          </a:bodyPr>
          <a:lstStyle>
            <a:lvl1pPr marL="0" indent="0" algn="ctr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56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259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71807" y="3840060"/>
            <a:ext cx="6070845" cy="3264048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28342" y="3840060"/>
            <a:ext cx="21038469" cy="32640488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28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1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2429" y="11093509"/>
            <a:ext cx="25486140" cy="11520252"/>
          </a:xfrm>
        </p:spPr>
        <p:txBody>
          <a:bodyPr anchor="b"/>
          <a:lstStyle>
            <a:lvl1pPr algn="ctr">
              <a:defRPr sz="14173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2429" y="22613745"/>
            <a:ext cx="25486140" cy="9493394"/>
          </a:xfrm>
        </p:spPr>
        <p:txBody>
          <a:bodyPr anchor="t"/>
          <a:lstStyle>
            <a:lvl1pPr marL="0" indent="0" algn="ctr">
              <a:buNone/>
              <a:defRPr sz="7086">
                <a:solidFill>
                  <a:schemeClr val="tx1"/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44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8343" y="10913226"/>
            <a:ext cx="13447877" cy="25567307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83703" y="10913235"/>
            <a:ext cx="13458953" cy="255673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09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36" y="11151809"/>
            <a:ext cx="13419708" cy="25908748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2948" y="11151809"/>
            <a:ext cx="13419708" cy="259087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3027" y="11560826"/>
            <a:ext cx="12958503" cy="3432391"/>
          </a:xfrm>
        </p:spPr>
        <p:txBody>
          <a:bodyPr anchor="b">
            <a:noAutofit/>
          </a:bodyPr>
          <a:lstStyle>
            <a:lvl1pPr marL="0" indent="0" algn="ctr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3027" y="14993220"/>
            <a:ext cx="12958503" cy="21487328"/>
          </a:xfrm>
        </p:spPr>
        <p:txBody>
          <a:bodyPr anchor="t"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8382" y="11560835"/>
            <a:ext cx="13008959" cy="3432385"/>
          </a:xfrm>
        </p:spPr>
        <p:txBody>
          <a:bodyPr anchor="b">
            <a:noAutofit/>
          </a:bodyPr>
          <a:lstStyle>
            <a:lvl1pPr marL="0" indent="0" algn="ctr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8382" y="14993220"/>
            <a:ext cx="13008959" cy="21487328"/>
          </a:xfrm>
        </p:spPr>
        <p:txBody>
          <a:bodyPr anchor="t"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32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2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60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343" y="3840057"/>
            <a:ext cx="9850769" cy="11476818"/>
          </a:xfrm>
        </p:spPr>
        <p:txBody>
          <a:bodyPr anchor="b">
            <a:normAutofit/>
          </a:bodyPr>
          <a:lstStyle>
            <a:lvl1pPr algn="ctr">
              <a:defRPr sz="8504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468" y="3840057"/>
            <a:ext cx="17039187" cy="3264048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8343" y="15316878"/>
            <a:ext cx="9850769" cy="21163657"/>
          </a:xfrm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36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900" y="3842091"/>
            <a:ext cx="12146707" cy="327908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341" y="3842091"/>
            <a:ext cx="13906027" cy="11523559"/>
          </a:xfrm>
        </p:spPr>
        <p:txBody>
          <a:bodyPr anchor="b">
            <a:noAutofit/>
          </a:bodyPr>
          <a:lstStyle>
            <a:lvl1pPr algn="ctr">
              <a:defRPr sz="11338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633690" y="4686614"/>
            <a:ext cx="11215649" cy="30947367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5669"/>
            </a:lvl2pPr>
            <a:lvl3pPr marL="3239902" indent="0">
              <a:buNone/>
              <a:defRPr sz="5669"/>
            </a:lvl3pPr>
            <a:lvl4pPr marL="4859853" indent="0">
              <a:buNone/>
              <a:defRPr sz="5669"/>
            </a:lvl4pPr>
            <a:lvl5pPr marL="6479804" indent="0">
              <a:buNone/>
              <a:defRPr sz="5669"/>
            </a:lvl5pPr>
            <a:lvl6pPr marL="8099755" indent="0">
              <a:buNone/>
              <a:defRPr sz="5669"/>
            </a:lvl6pPr>
            <a:lvl7pPr marL="9719706" indent="0">
              <a:buNone/>
              <a:defRPr sz="5669"/>
            </a:lvl7pPr>
            <a:lvl8pPr marL="11339657" indent="0">
              <a:buNone/>
              <a:defRPr sz="5669"/>
            </a:lvl8pPr>
            <a:lvl9pPr marL="12959608" indent="0">
              <a:buNone/>
              <a:defRPr sz="566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8341" y="15365651"/>
            <a:ext cx="13906027" cy="21267300"/>
          </a:xfrm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08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28338" y="3840057"/>
            <a:ext cx="27514316" cy="611316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8338" y="10913235"/>
            <a:ext cx="27514316" cy="2556731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05641" y="37060557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337C189-74C7-4B2F-9A43-F7535A1D34DE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8343" y="37060557"/>
            <a:ext cx="177326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40168" y="37060557"/>
            <a:ext cx="2002488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B88BBAF-B6E7-40D7-B39E-C6F5EC9C2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042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1619951" rtl="0" eaLnBrk="1" latinLnBrk="0" hangingPunct="1">
        <a:spcBef>
          <a:spcPct val="0"/>
        </a:spcBef>
        <a:buNone/>
        <a:defRPr sz="14173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14963" indent="-1084219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"/>
        <a:defRPr sz="7086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2551104" indent="-956664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"/>
        <a:defRPr sz="6378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3635323" indent="-765331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"/>
        <a:defRPr sz="566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4910875" indent="-765331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"/>
        <a:defRPr sz="49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5931317" indent="-765331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"/>
        <a:defRPr sz="49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7138131" indent="-809976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"/>
        <a:defRPr sz="49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8510058" indent="-809976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"/>
        <a:defRPr sz="49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9881985" indent="-809976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"/>
        <a:defRPr sz="49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11005888" indent="-809976" algn="l" defTabSz="1619951" rtl="0" eaLnBrk="1" latinLnBrk="0" hangingPunct="1">
        <a:spcBef>
          <a:spcPct val="20000"/>
        </a:spcBef>
        <a:spcAft>
          <a:spcPts val="2126"/>
        </a:spcAft>
        <a:buClr>
          <a:schemeClr val="tx2"/>
        </a:buClr>
        <a:buSzPct val="70000"/>
        <a:buFont typeface="Wingdings 2" charset="2"/>
        <a:buChar char=""/>
        <a:defRPr sz="49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06CC0-1F13-0231-3EA7-C48E27823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2217" y="4390653"/>
            <a:ext cx="25086153" cy="4859896"/>
          </a:xfrm>
        </p:spPr>
        <p:txBody>
          <a:bodyPr>
            <a:normAutofit/>
          </a:bodyPr>
          <a:lstStyle/>
          <a:p>
            <a:r>
              <a:rPr lang="pt-BR" sz="1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Camila </a:t>
            </a:r>
            <a:r>
              <a:rPr lang="pt-BR" sz="1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Viana</a:t>
            </a:r>
            <a:r>
              <a:rPr lang="pt-BR" sz="1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42E10B-817B-885A-F949-15063B5A0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6567" y="10354425"/>
            <a:ext cx="25086153" cy="2789940"/>
          </a:xfrm>
        </p:spPr>
        <p:txBody>
          <a:bodyPr>
            <a:normAutofit fontScale="85000" lnSpcReduction="10000"/>
          </a:bodyPr>
          <a:lstStyle/>
          <a:p>
            <a:r>
              <a:rPr lang="pt-BR" sz="1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 de Olhos CRO - Guarulhos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4B5837D-E47B-B9A1-15BC-707CE63F554C}"/>
              </a:ext>
            </a:extLst>
          </p:cNvPr>
          <p:cNvSpPr txBox="1"/>
          <p:nvPr/>
        </p:nvSpPr>
        <p:spPr>
          <a:xfrm>
            <a:off x="4418087" y="18020142"/>
            <a:ext cx="24324633" cy="14212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2126"/>
              </a:spcAft>
            </a:pPr>
            <a:r>
              <a:rPr lang="en-US" sz="9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9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9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complained during emergency care about a red spot on the conjunctiva of the right eye. Upon </a:t>
            </a:r>
            <a:r>
              <a:rPr lang="en-US" sz="96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biomicroscopy</a:t>
            </a:r>
            <a:r>
              <a:rPr lang="en-US" sz="9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examination, the lesion appeared as a cluster of capillary blood vessels affecting the stroma. The image refers to a benign, asymptomatic, and congenital tumor that arises in childhood, typically shortly after birth: Conjunctival capillary hemangioma.</a:t>
            </a:r>
            <a:endParaRPr lang="pt-BR" sz="13800" b="1" kern="1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9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atuagem no braço&#10;&#10;Descrição gerada automaticamente com confiança média">
            <a:extLst>
              <a:ext uri="{FF2B5EF4-FFF2-40B4-BE49-F238E27FC236}">
                <a16:creationId xmlns:a16="http://schemas.microsoft.com/office/drawing/2014/main" id="{1052EA41-A836-DFB1-88C9-75F36E11C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4320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9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51</TotalTime>
  <Words>71</Words>
  <Application>Microsoft Office PowerPoint</Application>
  <PresentationFormat>Personalizar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Calisto MT</vt:lpstr>
      <vt:lpstr>Times New Roman</vt:lpstr>
      <vt:lpstr>Wingdings 2</vt:lpstr>
      <vt:lpstr>Ardósia</vt:lpstr>
      <vt:lpstr>Camila Viana Sales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Camila Viana Sales</dc:title>
  <dc:creator>nicholas correa</dc:creator>
  <cp:lastModifiedBy>nicholas correa</cp:lastModifiedBy>
  <cp:revision>2</cp:revision>
  <dcterms:created xsi:type="dcterms:W3CDTF">2024-01-31T01:19:10Z</dcterms:created>
  <dcterms:modified xsi:type="dcterms:W3CDTF">2024-01-31T02:10:36Z</dcterms:modified>
</cp:coreProperties>
</file>