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1pPr>
    <a:lvl2pPr marL="1813614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2pPr>
    <a:lvl3pPr marL="3627228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3pPr>
    <a:lvl4pPr marL="5440842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4pPr>
    <a:lvl5pPr marL="7254451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5pPr>
    <a:lvl6pPr marL="9068065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6pPr>
    <a:lvl7pPr marL="10881679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7pPr>
    <a:lvl8pPr marL="12695293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8pPr>
    <a:lvl9pPr marL="14508907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9" userDrawn="1">
          <p15:clr>
            <a:srgbClr val="A4A3A4"/>
          </p15:clr>
        </p15:guide>
        <p15:guide id="2" pos="102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581"/>
  </p:normalViewPr>
  <p:slideViewPr>
    <p:cSldViewPr snapToGrid="0" snapToObjects="1">
      <p:cViewPr>
        <p:scale>
          <a:sx n="20" d="100"/>
          <a:sy n="20" d="100"/>
        </p:scale>
        <p:origin x="2856" y="144"/>
      </p:cViewPr>
      <p:guideLst>
        <p:guide orient="horz" pos="13609"/>
        <p:guide pos="102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3608B-C3F3-3F4B-A853-92213625565E}" type="datetimeFigureOut">
              <a:rPr lang="en-US" smtClean="0"/>
              <a:t>1/29/24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6AADE-245B-0B41-84F8-B683E68881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1pPr>
    <a:lvl2pPr marL="1813614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2pPr>
    <a:lvl3pPr marL="3627228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3pPr>
    <a:lvl4pPr marL="5440842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4pPr>
    <a:lvl5pPr marL="7254451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5pPr>
    <a:lvl6pPr marL="9068065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6pPr>
    <a:lvl7pPr marL="10881679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7pPr>
    <a:lvl8pPr marL="12695293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8pPr>
    <a:lvl9pPr marL="14508907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50" y="13420208"/>
            <a:ext cx="27539394" cy="92601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897" y="24480361"/>
            <a:ext cx="22679501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09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18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28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837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047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256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465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675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6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8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89484" y="1440026"/>
            <a:ext cx="7289837" cy="30720451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967" y="1440026"/>
            <a:ext cx="21329531" cy="30720451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0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1" y="27760420"/>
            <a:ext cx="27539394" cy="8580130"/>
          </a:xfrm>
        </p:spPr>
        <p:txBody>
          <a:bodyPr anchor="t"/>
          <a:lstStyle>
            <a:lvl1pPr algn="l">
              <a:defRPr sz="1058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1" y="18310275"/>
            <a:ext cx="27539394" cy="9450140"/>
          </a:xfrm>
        </p:spPr>
        <p:txBody>
          <a:bodyPr anchor="b"/>
          <a:lstStyle>
            <a:lvl1pPr marL="0" indent="0">
              <a:buNone/>
              <a:defRPr sz="5290">
                <a:solidFill>
                  <a:schemeClr val="tx1">
                    <a:tint val="75000"/>
                  </a:schemeClr>
                </a:solidFill>
              </a:defRPr>
            </a:lvl1pPr>
            <a:lvl2pPr marL="1209407" indent="0">
              <a:buNone/>
              <a:defRPr sz="4762">
                <a:solidFill>
                  <a:schemeClr val="tx1">
                    <a:tint val="75000"/>
                  </a:schemeClr>
                </a:solidFill>
              </a:defRPr>
            </a:lvl2pPr>
            <a:lvl3pPr marL="2418814" indent="0">
              <a:buNone/>
              <a:defRPr sz="4234">
                <a:solidFill>
                  <a:schemeClr val="tx1">
                    <a:tint val="75000"/>
                  </a:schemeClr>
                </a:solidFill>
              </a:defRPr>
            </a:lvl3pPr>
            <a:lvl4pPr marL="3628225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4pPr>
            <a:lvl5pPr marL="4837632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5pPr>
            <a:lvl6pPr marL="6047039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6pPr>
            <a:lvl7pPr marL="7256445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7pPr>
            <a:lvl8pPr marL="8465852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8pPr>
            <a:lvl9pPr marL="9675264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6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967" y="8400128"/>
            <a:ext cx="14309684" cy="23760351"/>
          </a:xfrm>
        </p:spPr>
        <p:txBody>
          <a:bodyPr/>
          <a:lstStyle>
            <a:lvl1pPr>
              <a:defRPr sz="7407"/>
            </a:lvl1pPr>
            <a:lvl2pPr>
              <a:defRPr sz="6346"/>
            </a:lvl2pPr>
            <a:lvl3pPr>
              <a:defRPr sz="5290"/>
            </a:lvl3pPr>
            <a:lvl4pPr>
              <a:defRPr sz="4762"/>
            </a:lvl4pPr>
            <a:lvl5pPr>
              <a:defRPr sz="4762"/>
            </a:lvl5pPr>
            <a:lvl6pPr>
              <a:defRPr sz="4762"/>
            </a:lvl6pPr>
            <a:lvl7pPr>
              <a:defRPr sz="4762"/>
            </a:lvl7pPr>
            <a:lvl8pPr>
              <a:defRPr sz="4762"/>
            </a:lvl8pPr>
            <a:lvl9pPr>
              <a:defRPr sz="4762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9637" y="8400128"/>
            <a:ext cx="14309684" cy="23760351"/>
          </a:xfrm>
        </p:spPr>
        <p:txBody>
          <a:bodyPr/>
          <a:lstStyle>
            <a:lvl1pPr>
              <a:defRPr sz="7407"/>
            </a:lvl1pPr>
            <a:lvl2pPr>
              <a:defRPr sz="6346"/>
            </a:lvl2pPr>
            <a:lvl3pPr>
              <a:defRPr sz="5290"/>
            </a:lvl3pPr>
            <a:lvl4pPr>
              <a:defRPr sz="4762"/>
            </a:lvl4pPr>
            <a:lvl5pPr>
              <a:defRPr sz="4762"/>
            </a:lvl5pPr>
            <a:lvl6pPr>
              <a:defRPr sz="4762"/>
            </a:lvl6pPr>
            <a:lvl7pPr>
              <a:defRPr sz="4762"/>
            </a:lvl7pPr>
            <a:lvl8pPr>
              <a:defRPr sz="4762"/>
            </a:lvl8pPr>
            <a:lvl9pPr>
              <a:defRPr sz="4762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3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7" y="1730032"/>
            <a:ext cx="29159361" cy="7200106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7" y="9670153"/>
            <a:ext cx="14315315" cy="4030058"/>
          </a:xfrm>
        </p:spPr>
        <p:txBody>
          <a:bodyPr anchor="b"/>
          <a:lstStyle>
            <a:lvl1pPr marL="0" indent="0">
              <a:buNone/>
              <a:defRPr sz="6346" b="1"/>
            </a:lvl1pPr>
            <a:lvl2pPr marL="1209407" indent="0">
              <a:buNone/>
              <a:defRPr sz="5290" b="1"/>
            </a:lvl2pPr>
            <a:lvl3pPr marL="2418814" indent="0">
              <a:buNone/>
              <a:defRPr sz="4762" b="1"/>
            </a:lvl3pPr>
            <a:lvl4pPr marL="3628225" indent="0">
              <a:buNone/>
              <a:defRPr sz="4234" b="1"/>
            </a:lvl4pPr>
            <a:lvl5pPr marL="4837632" indent="0">
              <a:buNone/>
              <a:defRPr sz="4234" b="1"/>
            </a:lvl5pPr>
            <a:lvl6pPr marL="6047039" indent="0">
              <a:buNone/>
              <a:defRPr sz="4234" b="1"/>
            </a:lvl6pPr>
            <a:lvl7pPr marL="7256445" indent="0">
              <a:buNone/>
              <a:defRPr sz="4234" b="1"/>
            </a:lvl7pPr>
            <a:lvl8pPr marL="8465852" indent="0">
              <a:buNone/>
              <a:defRPr sz="4234" b="1"/>
            </a:lvl8pPr>
            <a:lvl9pPr marL="9675264" indent="0">
              <a:buNone/>
              <a:defRPr sz="4234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967" y="13700209"/>
            <a:ext cx="14315315" cy="24890370"/>
          </a:xfrm>
        </p:spPr>
        <p:txBody>
          <a:bodyPr/>
          <a:lstStyle>
            <a:lvl1pPr>
              <a:defRPr sz="6346"/>
            </a:lvl1pPr>
            <a:lvl2pPr>
              <a:defRPr sz="5290"/>
            </a:lvl2pPr>
            <a:lvl3pPr>
              <a:defRPr sz="4762"/>
            </a:lvl3pPr>
            <a:lvl4pPr>
              <a:defRPr sz="4234"/>
            </a:lvl4pPr>
            <a:lvl5pPr>
              <a:defRPr sz="4234"/>
            </a:lvl5pPr>
            <a:lvl6pPr>
              <a:defRPr sz="4234"/>
            </a:lvl6pPr>
            <a:lvl7pPr>
              <a:defRPr sz="4234"/>
            </a:lvl7pPr>
            <a:lvl8pPr>
              <a:defRPr sz="4234"/>
            </a:lvl8pPr>
            <a:lvl9pPr>
              <a:defRPr sz="4234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8395" y="9670153"/>
            <a:ext cx="14320933" cy="4030058"/>
          </a:xfrm>
        </p:spPr>
        <p:txBody>
          <a:bodyPr anchor="b"/>
          <a:lstStyle>
            <a:lvl1pPr marL="0" indent="0">
              <a:buNone/>
              <a:defRPr sz="6346" b="1"/>
            </a:lvl1pPr>
            <a:lvl2pPr marL="1209407" indent="0">
              <a:buNone/>
              <a:defRPr sz="5290" b="1"/>
            </a:lvl2pPr>
            <a:lvl3pPr marL="2418814" indent="0">
              <a:buNone/>
              <a:defRPr sz="4762" b="1"/>
            </a:lvl3pPr>
            <a:lvl4pPr marL="3628225" indent="0">
              <a:buNone/>
              <a:defRPr sz="4234" b="1"/>
            </a:lvl4pPr>
            <a:lvl5pPr marL="4837632" indent="0">
              <a:buNone/>
              <a:defRPr sz="4234" b="1"/>
            </a:lvl5pPr>
            <a:lvl6pPr marL="6047039" indent="0">
              <a:buNone/>
              <a:defRPr sz="4234" b="1"/>
            </a:lvl6pPr>
            <a:lvl7pPr marL="7256445" indent="0">
              <a:buNone/>
              <a:defRPr sz="4234" b="1"/>
            </a:lvl7pPr>
            <a:lvl8pPr marL="8465852" indent="0">
              <a:buNone/>
              <a:defRPr sz="4234" b="1"/>
            </a:lvl8pPr>
            <a:lvl9pPr marL="9675264" indent="0">
              <a:buNone/>
              <a:defRPr sz="4234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395" y="13700209"/>
            <a:ext cx="14320933" cy="24890370"/>
          </a:xfrm>
        </p:spPr>
        <p:txBody>
          <a:bodyPr/>
          <a:lstStyle>
            <a:lvl1pPr>
              <a:defRPr sz="6346"/>
            </a:lvl1pPr>
            <a:lvl2pPr>
              <a:defRPr sz="5290"/>
            </a:lvl2pPr>
            <a:lvl3pPr>
              <a:defRPr sz="4762"/>
            </a:lvl3pPr>
            <a:lvl4pPr>
              <a:defRPr sz="4234"/>
            </a:lvl4pPr>
            <a:lvl5pPr>
              <a:defRPr sz="4234"/>
            </a:lvl5pPr>
            <a:lvl6pPr>
              <a:defRPr sz="4234"/>
            </a:lvl6pPr>
            <a:lvl7pPr>
              <a:defRPr sz="4234"/>
            </a:lvl7pPr>
            <a:lvl8pPr>
              <a:defRPr sz="4234"/>
            </a:lvl8pPr>
            <a:lvl9pPr>
              <a:defRPr sz="4234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0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6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73" y="1720036"/>
            <a:ext cx="10659141" cy="7320109"/>
          </a:xfrm>
        </p:spPr>
        <p:txBody>
          <a:bodyPr anchor="b"/>
          <a:lstStyle>
            <a:lvl1pPr algn="l">
              <a:defRPr sz="529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7229" y="1720030"/>
            <a:ext cx="18112102" cy="36870546"/>
          </a:xfrm>
        </p:spPr>
        <p:txBody>
          <a:bodyPr/>
          <a:lstStyle>
            <a:lvl1pPr>
              <a:defRPr sz="8463"/>
            </a:lvl1pPr>
            <a:lvl2pPr>
              <a:defRPr sz="7407"/>
            </a:lvl2pPr>
            <a:lvl3pPr>
              <a:defRPr sz="6346"/>
            </a:lvl3pPr>
            <a:lvl4pPr>
              <a:defRPr sz="5290"/>
            </a:lvl4pPr>
            <a:lvl5pPr>
              <a:defRPr sz="5290"/>
            </a:lvl5pPr>
            <a:lvl6pPr>
              <a:defRPr sz="5290"/>
            </a:lvl6pPr>
            <a:lvl7pPr>
              <a:defRPr sz="5290"/>
            </a:lvl7pPr>
            <a:lvl8pPr>
              <a:defRPr sz="5290"/>
            </a:lvl8pPr>
            <a:lvl9pPr>
              <a:defRPr sz="529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73" y="9040143"/>
            <a:ext cx="10659141" cy="29550441"/>
          </a:xfrm>
        </p:spPr>
        <p:txBody>
          <a:bodyPr/>
          <a:lstStyle>
            <a:lvl1pPr marL="0" indent="0">
              <a:buNone/>
              <a:defRPr sz="3701"/>
            </a:lvl1pPr>
            <a:lvl2pPr marL="1209407" indent="0">
              <a:buNone/>
              <a:defRPr sz="3173"/>
            </a:lvl2pPr>
            <a:lvl3pPr marL="2418814" indent="0">
              <a:buNone/>
              <a:defRPr sz="2645"/>
            </a:lvl3pPr>
            <a:lvl4pPr marL="3628225" indent="0">
              <a:buNone/>
              <a:defRPr sz="2381"/>
            </a:lvl4pPr>
            <a:lvl5pPr marL="4837632" indent="0">
              <a:buNone/>
              <a:defRPr sz="2381"/>
            </a:lvl5pPr>
            <a:lvl6pPr marL="6047039" indent="0">
              <a:buNone/>
              <a:defRPr sz="2381"/>
            </a:lvl6pPr>
            <a:lvl7pPr marL="7256445" indent="0">
              <a:buNone/>
              <a:defRPr sz="2381"/>
            </a:lvl7pPr>
            <a:lvl8pPr marL="8465852" indent="0">
              <a:buNone/>
              <a:defRPr sz="2381"/>
            </a:lvl8pPr>
            <a:lvl9pPr marL="9675264" indent="0">
              <a:buNone/>
              <a:defRPr sz="238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3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490" y="30240451"/>
            <a:ext cx="19439574" cy="3570058"/>
          </a:xfrm>
        </p:spPr>
        <p:txBody>
          <a:bodyPr anchor="b"/>
          <a:lstStyle>
            <a:lvl1pPr algn="l">
              <a:defRPr sz="529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490" y="3860062"/>
            <a:ext cx="19439574" cy="25920384"/>
          </a:xfrm>
        </p:spPr>
        <p:txBody>
          <a:bodyPr/>
          <a:lstStyle>
            <a:lvl1pPr marL="0" indent="0">
              <a:buNone/>
              <a:defRPr sz="8463"/>
            </a:lvl1pPr>
            <a:lvl2pPr marL="1209407" indent="0">
              <a:buNone/>
              <a:defRPr sz="7407"/>
            </a:lvl2pPr>
            <a:lvl3pPr marL="2418814" indent="0">
              <a:buNone/>
              <a:defRPr sz="6346"/>
            </a:lvl3pPr>
            <a:lvl4pPr marL="3628225" indent="0">
              <a:buNone/>
              <a:defRPr sz="5290"/>
            </a:lvl4pPr>
            <a:lvl5pPr marL="4837632" indent="0">
              <a:buNone/>
              <a:defRPr sz="5290"/>
            </a:lvl5pPr>
            <a:lvl6pPr marL="6047039" indent="0">
              <a:buNone/>
              <a:defRPr sz="5290"/>
            </a:lvl6pPr>
            <a:lvl7pPr marL="7256445" indent="0">
              <a:buNone/>
              <a:defRPr sz="5290"/>
            </a:lvl7pPr>
            <a:lvl8pPr marL="8465852" indent="0">
              <a:buNone/>
              <a:defRPr sz="5290"/>
            </a:lvl8pPr>
            <a:lvl9pPr marL="9675264" indent="0">
              <a:buNone/>
              <a:defRPr sz="529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490" y="33810507"/>
            <a:ext cx="19439574" cy="5070066"/>
          </a:xfrm>
        </p:spPr>
        <p:txBody>
          <a:bodyPr/>
          <a:lstStyle>
            <a:lvl1pPr marL="0" indent="0">
              <a:buNone/>
              <a:defRPr sz="3701"/>
            </a:lvl1pPr>
            <a:lvl2pPr marL="1209407" indent="0">
              <a:buNone/>
              <a:defRPr sz="3173"/>
            </a:lvl2pPr>
            <a:lvl3pPr marL="2418814" indent="0">
              <a:buNone/>
              <a:defRPr sz="2645"/>
            </a:lvl3pPr>
            <a:lvl4pPr marL="3628225" indent="0">
              <a:buNone/>
              <a:defRPr sz="2381"/>
            </a:lvl4pPr>
            <a:lvl5pPr marL="4837632" indent="0">
              <a:buNone/>
              <a:defRPr sz="2381"/>
            </a:lvl5pPr>
            <a:lvl6pPr marL="6047039" indent="0">
              <a:buNone/>
              <a:defRPr sz="2381"/>
            </a:lvl6pPr>
            <a:lvl7pPr marL="7256445" indent="0">
              <a:buNone/>
              <a:defRPr sz="2381"/>
            </a:lvl7pPr>
            <a:lvl8pPr marL="8465852" indent="0">
              <a:buNone/>
              <a:defRPr sz="2381"/>
            </a:lvl8pPr>
            <a:lvl9pPr marL="9675264" indent="0">
              <a:buNone/>
              <a:defRPr sz="238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8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967" y="1730032"/>
            <a:ext cx="29159361" cy="720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7" y="10080148"/>
            <a:ext cx="29159361" cy="28510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9970" y="40040601"/>
            <a:ext cx="7559834" cy="2300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69760" y="40040601"/>
            <a:ext cx="10259774" cy="2300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19491" y="40040601"/>
            <a:ext cx="7559834" cy="2300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4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09407" rtl="0" eaLnBrk="1" latinLnBrk="0" hangingPunct="1">
        <a:spcBef>
          <a:spcPct val="0"/>
        </a:spcBef>
        <a:buNone/>
        <a:defRPr sz="116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7055" indent="-907055" algn="l" defTabSz="1209407" rtl="0" eaLnBrk="1" latinLnBrk="0" hangingPunct="1">
        <a:spcBef>
          <a:spcPct val="20000"/>
        </a:spcBef>
        <a:buFont typeface="Arial"/>
        <a:buChar char="•"/>
        <a:defRPr sz="8463" kern="1200">
          <a:solidFill>
            <a:schemeClr val="tx1"/>
          </a:solidFill>
          <a:latin typeface="+mn-lt"/>
          <a:ea typeface="+mn-ea"/>
          <a:cs typeface="+mn-cs"/>
        </a:defRPr>
      </a:lvl1pPr>
      <a:lvl2pPr marL="1965286" indent="-755879" algn="l" defTabSz="1209407" rtl="0" eaLnBrk="1" latinLnBrk="0" hangingPunct="1">
        <a:spcBef>
          <a:spcPct val="20000"/>
        </a:spcBef>
        <a:buFont typeface="Arial"/>
        <a:buChar char="–"/>
        <a:defRPr sz="7407" kern="1200">
          <a:solidFill>
            <a:schemeClr val="tx1"/>
          </a:solidFill>
          <a:latin typeface="+mn-lt"/>
          <a:ea typeface="+mn-ea"/>
          <a:cs typeface="+mn-cs"/>
        </a:defRPr>
      </a:lvl2pPr>
      <a:lvl3pPr marL="3023517" indent="-604703" algn="l" defTabSz="1209407" rtl="0" eaLnBrk="1" latinLnBrk="0" hangingPunct="1">
        <a:spcBef>
          <a:spcPct val="20000"/>
        </a:spcBef>
        <a:buFont typeface="Arial"/>
        <a:buChar char="•"/>
        <a:defRPr sz="6346" kern="1200">
          <a:solidFill>
            <a:schemeClr val="tx1"/>
          </a:solidFill>
          <a:latin typeface="+mn-lt"/>
          <a:ea typeface="+mn-ea"/>
          <a:cs typeface="+mn-cs"/>
        </a:defRPr>
      </a:lvl3pPr>
      <a:lvl4pPr marL="4232929" indent="-604703" algn="l" defTabSz="1209407" rtl="0" eaLnBrk="1" latinLnBrk="0" hangingPunct="1">
        <a:spcBef>
          <a:spcPct val="20000"/>
        </a:spcBef>
        <a:buFont typeface="Arial"/>
        <a:buChar char="–"/>
        <a:defRPr sz="5290" kern="1200">
          <a:solidFill>
            <a:schemeClr val="tx1"/>
          </a:solidFill>
          <a:latin typeface="+mn-lt"/>
          <a:ea typeface="+mn-ea"/>
          <a:cs typeface="+mn-cs"/>
        </a:defRPr>
      </a:lvl4pPr>
      <a:lvl5pPr marL="5442335" indent="-604703" algn="l" defTabSz="1209407" rtl="0" eaLnBrk="1" latinLnBrk="0" hangingPunct="1">
        <a:spcBef>
          <a:spcPct val="20000"/>
        </a:spcBef>
        <a:buFont typeface="Arial"/>
        <a:buChar char="»"/>
        <a:defRPr sz="5290" kern="1200">
          <a:solidFill>
            <a:schemeClr val="tx1"/>
          </a:solidFill>
          <a:latin typeface="+mn-lt"/>
          <a:ea typeface="+mn-ea"/>
          <a:cs typeface="+mn-cs"/>
        </a:defRPr>
      </a:lvl5pPr>
      <a:lvl6pPr marL="6651742" indent="-604703" algn="l" defTabSz="1209407" rtl="0" eaLnBrk="1" latinLnBrk="0" hangingPunct="1">
        <a:spcBef>
          <a:spcPct val="20000"/>
        </a:spcBef>
        <a:buFont typeface="Arial"/>
        <a:buChar char="•"/>
        <a:defRPr sz="5290" kern="1200">
          <a:solidFill>
            <a:schemeClr val="tx1"/>
          </a:solidFill>
          <a:latin typeface="+mn-lt"/>
          <a:ea typeface="+mn-ea"/>
          <a:cs typeface="+mn-cs"/>
        </a:defRPr>
      </a:lvl6pPr>
      <a:lvl7pPr marL="7861149" indent="-604703" algn="l" defTabSz="1209407" rtl="0" eaLnBrk="1" latinLnBrk="0" hangingPunct="1">
        <a:spcBef>
          <a:spcPct val="20000"/>
        </a:spcBef>
        <a:buFont typeface="Arial"/>
        <a:buChar char="•"/>
        <a:defRPr sz="5290" kern="1200">
          <a:solidFill>
            <a:schemeClr val="tx1"/>
          </a:solidFill>
          <a:latin typeface="+mn-lt"/>
          <a:ea typeface="+mn-ea"/>
          <a:cs typeface="+mn-cs"/>
        </a:defRPr>
      </a:lvl7pPr>
      <a:lvl8pPr marL="9070556" indent="-604703" algn="l" defTabSz="1209407" rtl="0" eaLnBrk="1" latinLnBrk="0" hangingPunct="1">
        <a:spcBef>
          <a:spcPct val="20000"/>
        </a:spcBef>
        <a:buFont typeface="Arial"/>
        <a:buChar char="•"/>
        <a:defRPr sz="5290" kern="1200">
          <a:solidFill>
            <a:schemeClr val="tx1"/>
          </a:solidFill>
          <a:latin typeface="+mn-lt"/>
          <a:ea typeface="+mn-ea"/>
          <a:cs typeface="+mn-cs"/>
        </a:defRPr>
      </a:lvl8pPr>
      <a:lvl9pPr marL="10279962" indent="-604703" algn="l" defTabSz="1209407" rtl="0" eaLnBrk="1" latinLnBrk="0" hangingPunct="1">
        <a:spcBef>
          <a:spcPct val="20000"/>
        </a:spcBef>
        <a:buFont typeface="Arial"/>
        <a:buChar char="•"/>
        <a:defRPr sz="52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1pPr>
      <a:lvl2pPr marL="1209407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2pPr>
      <a:lvl3pPr marL="2418814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3pPr>
      <a:lvl4pPr marL="3628225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4pPr>
      <a:lvl5pPr marL="4837632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5pPr>
      <a:lvl6pPr marL="6047039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6pPr>
      <a:lvl7pPr marL="7256445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7pPr>
      <a:lvl8pPr marL="8465852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8pPr>
      <a:lvl9pPr marL="9675264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do Trabalho:…">
            <a:extLst>
              <a:ext uri="{FF2B5EF4-FFF2-40B4-BE49-F238E27FC236}">
                <a16:creationId xmlns:a16="http://schemas.microsoft.com/office/drawing/2014/main" id="{7407F3C6-8673-A749-1E37-74C04C1B155B}"/>
              </a:ext>
            </a:extLst>
          </p:cNvPr>
          <p:cNvSpPr txBox="1"/>
          <p:nvPr/>
        </p:nvSpPr>
        <p:spPr>
          <a:xfrm>
            <a:off x="4512187" y="9793028"/>
            <a:ext cx="24195103" cy="6815510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4933" tIns="74933" rIns="74933" bIns="74933" anchor="ctr"/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9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0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Cisto dermoide com acometimento córneo-escleral </a:t>
            </a:r>
            <a:endParaRPr lang="pt-BR" sz="10000" dirty="0">
              <a:solidFill>
                <a:srgbClr val="002060"/>
              </a:solidFill>
            </a:endParaRPr>
          </a:p>
          <a:p>
            <a:pPr algn="ctr">
              <a:lnSpc>
                <a:spcPct val="100000"/>
              </a:lnSpc>
            </a:pPr>
            <a:endParaRPr lang="pt-BR" sz="6600" b="0" strike="noStrike" spc="-1" dirty="0">
              <a:latin typeface="Arial"/>
            </a:endParaRPr>
          </a:p>
          <a:p>
            <a:pPr algn="ctr"/>
            <a:r>
              <a:rPr lang="pt-BR" sz="440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Luanna</a:t>
            </a:r>
            <a:r>
              <a:rPr lang="pt-BR" sz="4400" strike="noStrike" spc="-1" dirty="0">
                <a:solidFill>
                  <a:srgbClr val="595959"/>
                </a:solidFill>
                <a:latin typeface="Arial"/>
                <a:ea typeface="Arial"/>
              </a:rPr>
              <a:t> Arruda Lemos¹</a:t>
            </a:r>
            <a:r>
              <a:rPr lang="pt-BR" sz="4400" spc="-1" dirty="0">
                <a:solidFill>
                  <a:srgbClr val="595959"/>
                </a:solidFill>
                <a:latin typeface="Arial"/>
                <a:ea typeface="Arial"/>
              </a:rPr>
              <a:t>, Suzane Cristina de Lima Filgueira, Arthur Saraiva de Queiroz, Natália Queiroz Souza dos Santos, </a:t>
            </a:r>
            <a:r>
              <a:rPr lang="pt-BR" sz="4400" spc="-1" dirty="0" err="1">
                <a:solidFill>
                  <a:srgbClr val="595959"/>
                </a:solidFill>
                <a:latin typeface="Arial"/>
                <a:ea typeface="Arial"/>
              </a:rPr>
              <a:t>Tabatha</a:t>
            </a:r>
            <a:r>
              <a:rPr lang="pt-BR" sz="4400" spc="-1" dirty="0">
                <a:solidFill>
                  <a:srgbClr val="595959"/>
                </a:solidFill>
                <a:latin typeface="Arial"/>
                <a:ea typeface="Arial"/>
              </a:rPr>
              <a:t> Priscila Gomes Félix, Anna Vitória Teles Siqueira, Michela Oliveira Rosado, Laura Vieira Silva, Vanessa Moita Azevedo Terra, Ana Beatriz Diniz </a:t>
            </a:r>
            <a:r>
              <a:rPr lang="pt-BR" sz="4400" spc="-1" dirty="0" err="1">
                <a:solidFill>
                  <a:srgbClr val="595959"/>
                </a:solidFill>
                <a:latin typeface="Arial"/>
                <a:ea typeface="Arial"/>
              </a:rPr>
              <a:t>Grisólia</a:t>
            </a:r>
            <a:endParaRPr lang="pt-BR" sz="4400" spc="-1" dirty="0">
              <a:solidFill>
                <a:srgbClr val="595959"/>
              </a:solidFill>
              <a:latin typeface="Arial"/>
              <a:ea typeface="Arial"/>
            </a:endParaRPr>
          </a:p>
          <a:p>
            <a:pPr algn="ctr"/>
            <a:r>
              <a:rPr lang="pt-BR" sz="4320" b="1" dirty="0">
                <a:solidFill>
                  <a:srgbClr val="595959"/>
                </a:solidFill>
              </a:rPr>
              <a:t>Hospital de Base do Distrito Federal</a:t>
            </a: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4320" dirty="0">
                <a:solidFill>
                  <a:srgbClr val="595959"/>
                </a:solidFill>
              </a:rPr>
              <a:t>Brasília, Distrito Federal</a:t>
            </a:r>
            <a:endParaRPr sz="4320" dirty="0">
              <a:solidFill>
                <a:srgbClr val="595959"/>
              </a:solidFill>
            </a:endParaRPr>
          </a:p>
        </p:txBody>
      </p:sp>
      <p:sp>
        <p:nvSpPr>
          <p:cNvPr id="20" name="Aqui vai o texto ...">
            <a:extLst>
              <a:ext uri="{FF2B5EF4-FFF2-40B4-BE49-F238E27FC236}">
                <a16:creationId xmlns:a16="http://schemas.microsoft.com/office/drawing/2014/main" id="{C665FBD8-1C0B-1B1B-DDED-361BDA777B00}"/>
              </a:ext>
            </a:extLst>
          </p:cNvPr>
          <p:cNvSpPr txBox="1"/>
          <p:nvPr/>
        </p:nvSpPr>
        <p:spPr>
          <a:xfrm>
            <a:off x="1531460" y="19150875"/>
            <a:ext cx="29097514" cy="1353585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9217" tIns="259217" rIns="259217" bIns="259217" numCol="1" anchor="t">
            <a:noAutofit/>
          </a:bodyPr>
          <a:lstStyle>
            <a:lvl1pPr>
              <a:defRPr sz="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ctr"/>
            <a:r>
              <a:rPr lang="pt-BR" sz="6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RESUMO</a:t>
            </a:r>
          </a:p>
          <a:p>
            <a:pPr algn="ctr"/>
            <a:endParaRPr lang="pt-BR" sz="6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7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Cisto dermoide com acometimento córneo-escleral e de crescimento progressivo </a:t>
            </a:r>
            <a:endParaRPr lang="pt-BR" sz="7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pt-BR" sz="72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7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Palavras chave: cisto dermoide ,  córneo-escleral, crescimento progressivo </a:t>
            </a:r>
            <a:endParaRPr lang="pt-BR" sz="4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84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7FEF4B2A-CCBD-DD99-3ED6-CC1AA2525DF1}"/>
              </a:ext>
            </a:extLst>
          </p:cNvPr>
          <p:cNvSpPr txBox="1"/>
          <p:nvPr/>
        </p:nvSpPr>
        <p:spPr>
          <a:xfrm>
            <a:off x="16609739" y="29067905"/>
            <a:ext cx="213003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8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B0550C2-F1C0-BBE0-168B-2BB91AF74EB5}"/>
              </a:ext>
            </a:extLst>
          </p:cNvPr>
          <p:cNvSpPr txBox="1"/>
          <p:nvPr/>
        </p:nvSpPr>
        <p:spPr>
          <a:xfrm>
            <a:off x="1770314" y="29322366"/>
            <a:ext cx="213003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8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1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A1575EB-9051-50BC-C316-C77EC1063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0400" y="15978"/>
            <a:ext cx="5233293" cy="540826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1976A8B-CFAD-2E17-5004-5289C7F9B7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7479"/>
          <a:stretch/>
        </p:blipFill>
        <p:spPr>
          <a:xfrm>
            <a:off x="0" y="0"/>
            <a:ext cx="25472571" cy="540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5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aixaDeTexto 29">
            <a:extLst>
              <a:ext uri="{FF2B5EF4-FFF2-40B4-BE49-F238E27FC236}">
                <a16:creationId xmlns:a16="http://schemas.microsoft.com/office/drawing/2014/main" id="{7FEF4B2A-CCBD-DD99-3ED6-CC1AA2525DF1}"/>
              </a:ext>
            </a:extLst>
          </p:cNvPr>
          <p:cNvSpPr txBox="1"/>
          <p:nvPr/>
        </p:nvSpPr>
        <p:spPr>
          <a:xfrm>
            <a:off x="16609739" y="29067905"/>
            <a:ext cx="213003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8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B0550C2-F1C0-BBE0-168B-2BB91AF74EB5}"/>
              </a:ext>
            </a:extLst>
          </p:cNvPr>
          <p:cNvSpPr txBox="1"/>
          <p:nvPr/>
        </p:nvSpPr>
        <p:spPr>
          <a:xfrm>
            <a:off x="1770314" y="29322366"/>
            <a:ext cx="213003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8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1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A1575EB-9051-50BC-C316-C77EC1063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0400" y="15978"/>
            <a:ext cx="5233293" cy="540826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18DC4A57-B370-7909-C375-E96D554FAA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7479"/>
          <a:stretch/>
        </p:blipFill>
        <p:spPr>
          <a:xfrm>
            <a:off x="120084" y="69744"/>
            <a:ext cx="25472571" cy="540826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5AE606E-6D90-8168-304F-62956C17B7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084" y="9862457"/>
            <a:ext cx="32279204" cy="3333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82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3016</TotalTime>
  <Words>94</Words>
  <Application>Microsoft Macintosh PowerPoint</Application>
  <PresentationFormat>Personalizar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Apresentação do PowerPoint</vt:lpstr>
      <vt:lpstr>Apresentação do PowerPoint</vt:lpstr>
    </vt:vector>
  </TitlesOfParts>
  <Company>denimar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Denismar Miranda</dc:creator>
  <cp:lastModifiedBy>Microsoft Office User</cp:lastModifiedBy>
  <cp:revision>48</cp:revision>
  <dcterms:created xsi:type="dcterms:W3CDTF">2016-03-25T00:13:50Z</dcterms:created>
  <dcterms:modified xsi:type="dcterms:W3CDTF">2024-02-01T00:47:04Z</dcterms:modified>
</cp:coreProperties>
</file>