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32399288" cy="43200638"/>
  <p:notesSz cx="6858000" cy="9144000"/>
  <p:defaultTextStyle>
    <a:defPPr>
      <a:defRPr lang="pt-BR"/>
    </a:defPPr>
    <a:lvl1pPr marL="0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12" d="100"/>
          <a:sy n="12" d="100"/>
        </p:scale>
        <p:origin x="212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E5A87-08CF-4ECB-A949-1AE20184F931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C328E-1CA8-4C74-8EF3-54554D6DBD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1901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E5A87-08CF-4ECB-A949-1AE20184F931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C328E-1CA8-4C74-8EF3-54554D6DBD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6338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E5A87-08CF-4ECB-A949-1AE20184F931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C328E-1CA8-4C74-8EF3-54554D6DBD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2353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E5A87-08CF-4ECB-A949-1AE20184F931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C328E-1CA8-4C74-8EF3-54554D6DBD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8248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E5A87-08CF-4ECB-A949-1AE20184F931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C328E-1CA8-4C74-8EF3-54554D6DBD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5097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E5A87-08CF-4ECB-A949-1AE20184F931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C328E-1CA8-4C74-8EF3-54554D6DBD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5748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E5A87-08CF-4ECB-A949-1AE20184F931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C328E-1CA8-4C74-8EF3-54554D6DBD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7943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E5A87-08CF-4ECB-A949-1AE20184F931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C328E-1CA8-4C74-8EF3-54554D6DBD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3632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E5A87-08CF-4ECB-A949-1AE20184F931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C328E-1CA8-4C74-8EF3-54554D6DBD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2335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E5A87-08CF-4ECB-A949-1AE20184F931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C328E-1CA8-4C74-8EF3-54554D6DBD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3618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E5A87-08CF-4ECB-A949-1AE20184F931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C328E-1CA8-4C74-8EF3-54554D6DBD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9586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E5A87-08CF-4ECB-A949-1AE20184F931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C328E-1CA8-4C74-8EF3-54554D6DBD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82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Imagem 30" descr="Logotipo&#10;&#10;Descrição gerada automaticamente">
            <a:extLst>
              <a:ext uri="{FF2B5EF4-FFF2-40B4-BE49-F238E27FC236}">
                <a16:creationId xmlns="" xmlns:a16="http://schemas.microsoft.com/office/drawing/2014/main" id="{C6845FD9-6BDF-4143-97DD-8738A43FFCD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8209" y="2603200"/>
            <a:ext cx="17701023" cy="363491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76833" y="11562429"/>
            <a:ext cx="27944386" cy="8350126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Óleo de silicone </a:t>
            </a:r>
            <a:r>
              <a:rPr lang="pt-BR" dirty="0" err="1"/>
              <a:t>emulsificado</a:t>
            </a:r>
            <a:r>
              <a:rPr lang="pt-BR" dirty="0"/>
              <a:t> na câmara anterior após cirurgia </a:t>
            </a:r>
            <a:r>
              <a:rPr lang="pt-BR" dirty="0" err="1" smtClean="0"/>
              <a:t>vitreorretiniana</a:t>
            </a:r>
            <a:r>
              <a:rPr lang="pt-BR" dirty="0" smtClean="0"/>
              <a:t>, causando glaucoma.</a:t>
            </a:r>
            <a:endParaRPr lang="pt-BR" dirty="0"/>
          </a:p>
        </p:txBody>
      </p:sp>
      <p:sp>
        <p:nvSpPr>
          <p:cNvPr id="30" name="Título 1"/>
          <p:cNvSpPr txBox="1">
            <a:spLocks/>
          </p:cNvSpPr>
          <p:nvPr/>
        </p:nvSpPr>
        <p:spPr>
          <a:xfrm>
            <a:off x="2476833" y="23674035"/>
            <a:ext cx="27944386" cy="44848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559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8000" dirty="0" smtClean="0"/>
              <a:t>Marília Rocha </a:t>
            </a:r>
            <a:r>
              <a:rPr lang="pt-BR" sz="8000" dirty="0" smtClean="0"/>
              <a:t>Costa, </a:t>
            </a:r>
            <a:r>
              <a:rPr lang="pt-BR" sz="8000" dirty="0" err="1"/>
              <a:t>Ednan</a:t>
            </a:r>
            <a:r>
              <a:rPr lang="pt-BR" sz="8000" dirty="0"/>
              <a:t> Cardoso de </a:t>
            </a:r>
            <a:r>
              <a:rPr lang="pt-BR" sz="8000" dirty="0" smtClean="0"/>
              <a:t>Sousa, Francisco Raí Batista dos Santos, Matheus </a:t>
            </a:r>
            <a:r>
              <a:rPr lang="pt-BR" sz="8000" dirty="0"/>
              <a:t>Fernandes Araújo de </a:t>
            </a:r>
            <a:r>
              <a:rPr lang="pt-BR" sz="8000" dirty="0" smtClean="0"/>
              <a:t>Almeida</a:t>
            </a:r>
          </a:p>
          <a:p>
            <a:pPr algn="ctr"/>
            <a:endParaRPr lang="pt-BR" sz="8000" dirty="0" smtClean="0"/>
          </a:p>
          <a:p>
            <a:pPr algn="ctr"/>
            <a:r>
              <a:rPr lang="pt-BR" sz="8000" dirty="0" smtClean="0"/>
              <a:t>Hospital de Olhos Santa Luzia, Recife - PE</a:t>
            </a:r>
            <a:endParaRPr lang="pt-BR" sz="8000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2476833" y="19264313"/>
            <a:ext cx="27944386" cy="44848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559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8000" dirty="0" smtClean="0"/>
              <a:t>Palavras chave: s</a:t>
            </a:r>
            <a:r>
              <a:rPr lang="it-IT" sz="8000" dirty="0" smtClean="0"/>
              <a:t>ilicone </a:t>
            </a:r>
            <a:r>
              <a:rPr lang="it-IT" sz="8000" dirty="0"/>
              <a:t>oil, retina surgery, glaucoma</a:t>
            </a:r>
            <a:endParaRPr lang="pt-BR" sz="8000" dirty="0"/>
          </a:p>
        </p:txBody>
      </p:sp>
      <p:pic>
        <p:nvPicPr>
          <p:cNvPr id="3" name="Picture 2" descr="https://www.oftalmodapaulista.com.br/wp-content/uploads/2023/08/07-31-botao-simasp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42" t="24778" r="3661" b="24233"/>
          <a:stretch/>
        </p:blipFill>
        <p:spPr bwMode="auto">
          <a:xfrm>
            <a:off x="6638209" y="32252920"/>
            <a:ext cx="19716428" cy="7535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4042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214" r="5160" b="25386"/>
          <a:stretch/>
        </p:blipFill>
        <p:spPr>
          <a:xfrm>
            <a:off x="7325051" y="914400"/>
            <a:ext cx="18746714" cy="20685400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164" b="23770"/>
          <a:stretch/>
        </p:blipFill>
        <p:spPr>
          <a:xfrm>
            <a:off x="7325050" y="22003185"/>
            <a:ext cx="18746715" cy="20698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0735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1156</TotalTime>
  <Words>54</Words>
  <Application>Microsoft Office PowerPoint</Application>
  <PresentationFormat>Personalizar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Óleo de silicone emulsificado na câmara anterior após cirurgia vitreorretiniana, causando glaucoma.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INFLUENCIA DO METODO DE DILUIÇAO DO C3F8 EM VITRECTOMIAS PARA TRATAMENTO DO BURACO DE MACULA: ENSAIO CLINICO</dc:title>
  <dc:creator>Conta da Microsoft</dc:creator>
  <cp:lastModifiedBy>Conta da Microsoft</cp:lastModifiedBy>
  <cp:revision>24</cp:revision>
  <dcterms:created xsi:type="dcterms:W3CDTF">2021-10-12T18:03:00Z</dcterms:created>
  <dcterms:modified xsi:type="dcterms:W3CDTF">2024-01-31T12:23:56Z</dcterms:modified>
</cp:coreProperties>
</file>