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18" d="100"/>
          <a:sy n="18" d="100"/>
        </p:scale>
        <p:origin x="3144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606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50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21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77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87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14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16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70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887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93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515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550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:a16="http://schemas.microsoft.com/office/drawing/2014/main" id="{FA277431-0322-50DB-0F22-37736C273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9582" y="3352234"/>
            <a:ext cx="29120123" cy="13803640"/>
          </a:xfrm>
        </p:spPr>
        <p:txBody>
          <a:bodyPr>
            <a:normAutofit/>
          </a:bodyPr>
          <a:lstStyle/>
          <a:p>
            <a:r>
              <a:rPr lang="pt-BR" dirty="0"/>
              <a:t>LAURA GOLDFARB CYRINO</a:t>
            </a:r>
            <a:br>
              <a:rPr lang="pt-BR" dirty="0"/>
            </a:br>
            <a:br>
              <a:rPr lang="pt-BR" sz="21200" dirty="0"/>
            </a:br>
            <a:r>
              <a:rPr lang="pt-BR" sz="12300" dirty="0"/>
              <a:t>UNIVERSIDADE DE SÃO PAULO; HC-FMUSP</a:t>
            </a:r>
            <a:endParaRPr lang="pt-BR" dirty="0"/>
          </a:p>
        </p:txBody>
      </p:sp>
      <p:sp>
        <p:nvSpPr>
          <p:cNvPr id="12" name="Subtítulo 11">
            <a:extLst>
              <a:ext uri="{FF2B5EF4-FFF2-40B4-BE49-F238E27FC236}">
                <a16:creationId xmlns:a16="http://schemas.microsoft.com/office/drawing/2014/main" id="{FC7D0A69-E00D-A379-3393-DD91C2A28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9910" y="20398190"/>
            <a:ext cx="24299466" cy="192812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r>
              <a:rPr lang="pt-BR" sz="8800" b="1" dirty="0"/>
              <a:t>Óleo de silicone na câmara anterior (</a:t>
            </a:r>
            <a:r>
              <a:rPr lang="pt-BR" sz="8800" b="1" dirty="0" err="1"/>
              <a:t>hipópio</a:t>
            </a:r>
            <a:r>
              <a:rPr lang="pt-BR" sz="8800" b="1" dirty="0"/>
              <a:t> invertido)</a:t>
            </a:r>
          </a:p>
        </p:txBody>
      </p:sp>
      <p:sp>
        <p:nvSpPr>
          <p:cNvPr id="13" name="Subtítulo 11">
            <a:extLst>
              <a:ext uri="{FF2B5EF4-FFF2-40B4-BE49-F238E27FC236}">
                <a16:creationId xmlns:a16="http://schemas.microsoft.com/office/drawing/2014/main" id="{D21E8EBA-1CE5-1832-8787-C3593F3C17D7}"/>
              </a:ext>
            </a:extLst>
          </p:cNvPr>
          <p:cNvSpPr txBox="1">
            <a:spLocks/>
          </p:cNvSpPr>
          <p:nvPr/>
        </p:nvSpPr>
        <p:spPr>
          <a:xfrm>
            <a:off x="4049910" y="22326314"/>
            <a:ext cx="24299466" cy="67820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457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800" b="0" i="0" dirty="0">
                <a:solidFill>
                  <a:srgbClr val="3C4043"/>
                </a:solidFill>
                <a:effectLst/>
                <a:latin typeface="arial" panose="020B0604020202020204" pitchFamily="34" charset="0"/>
              </a:rPr>
              <a:t>Tal substância trata-se de </a:t>
            </a:r>
            <a:r>
              <a:rPr lang="pt-BR" sz="8800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óleo de silicone</a:t>
            </a:r>
            <a:r>
              <a:rPr lang="pt-BR" sz="8800" b="0" i="0" dirty="0">
                <a:solidFill>
                  <a:srgbClr val="3C4043"/>
                </a:solidFill>
                <a:effectLst/>
                <a:latin typeface="arial" panose="020B0604020202020204" pitchFamily="34" charset="0"/>
              </a:rPr>
              <a:t> emulsificado que migrou do segmento posterior para a </a:t>
            </a:r>
            <a:r>
              <a:rPr lang="pt-BR" sz="8800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câmara anterior</a:t>
            </a:r>
            <a:r>
              <a:rPr lang="pt-BR" sz="8800" b="0" i="0" dirty="0">
                <a:solidFill>
                  <a:srgbClr val="3C4043"/>
                </a:solidFill>
                <a:effectLst/>
                <a:latin typeface="arial" panose="020B0604020202020204" pitchFamily="34" charset="0"/>
              </a:rPr>
              <a:t>. Esse achado também é conhecido como "</a:t>
            </a:r>
            <a:r>
              <a:rPr lang="pt-BR" sz="8800" b="1" i="0" dirty="0" err="1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hipópio</a:t>
            </a:r>
            <a:r>
              <a:rPr lang="pt-BR" sz="8800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 invertido”.</a:t>
            </a:r>
            <a:endParaRPr lang="pt-BR" sz="88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671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no interior, escuro, tigela, olhando&#10;&#10;Descrição gerada automaticamente">
            <a:extLst>
              <a:ext uri="{FF2B5EF4-FFF2-40B4-BE49-F238E27FC236}">
                <a16:creationId xmlns:a16="http://schemas.microsoft.com/office/drawing/2014/main" id="{C153CF09-9FC0-CC58-29A0-522A781EE6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003"/>
          <a:stretch/>
        </p:blipFill>
        <p:spPr>
          <a:xfrm>
            <a:off x="20" y="10"/>
            <a:ext cx="32399267" cy="4320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7946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</TotalTime>
  <Words>49</Words>
  <Application>Microsoft Macintosh PowerPoint</Application>
  <PresentationFormat>Personalizar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Arial</vt:lpstr>
      <vt:lpstr>Calibri</vt:lpstr>
      <vt:lpstr>Calibri Light</vt:lpstr>
      <vt:lpstr>Tema do Office</vt:lpstr>
      <vt:lpstr>LAURA GOLDFARB CYRINO  UNIVERSIDADE DE SÃO PAULO; HC-FMUSP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LAURA GOLDFARB CYRINO UNIVERSIDADE DE SÃO PAULO; HC-FMUSP</dc:title>
  <dc:creator>Goldfarb Cyrino, Laura</dc:creator>
  <cp:lastModifiedBy>Goldfarb Cyrino, Laura</cp:lastModifiedBy>
  <cp:revision>5</cp:revision>
  <dcterms:created xsi:type="dcterms:W3CDTF">2023-11-23T23:14:25Z</dcterms:created>
  <dcterms:modified xsi:type="dcterms:W3CDTF">2023-11-23T23:43:55Z</dcterms:modified>
</cp:coreProperties>
</file>