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1813614" rtl="0" eaLnBrk="1" latinLnBrk="0" hangingPunct="1">
      <a:defRPr sz="7140" kern="1200">
        <a:solidFill>
          <a:schemeClr val="tx1"/>
        </a:solidFill>
        <a:latin typeface="+mn-lt"/>
        <a:ea typeface="+mn-ea"/>
        <a:cs typeface="+mn-cs"/>
      </a:defRPr>
    </a:lvl1pPr>
    <a:lvl2pPr marL="1813614" algn="l" defTabSz="1813614" rtl="0" eaLnBrk="1" latinLnBrk="0" hangingPunct="1">
      <a:defRPr sz="7140" kern="1200">
        <a:solidFill>
          <a:schemeClr val="tx1"/>
        </a:solidFill>
        <a:latin typeface="+mn-lt"/>
        <a:ea typeface="+mn-ea"/>
        <a:cs typeface="+mn-cs"/>
      </a:defRPr>
    </a:lvl2pPr>
    <a:lvl3pPr marL="3627228" algn="l" defTabSz="1813614" rtl="0" eaLnBrk="1" latinLnBrk="0" hangingPunct="1">
      <a:defRPr sz="7140" kern="1200">
        <a:solidFill>
          <a:schemeClr val="tx1"/>
        </a:solidFill>
        <a:latin typeface="+mn-lt"/>
        <a:ea typeface="+mn-ea"/>
        <a:cs typeface="+mn-cs"/>
      </a:defRPr>
    </a:lvl3pPr>
    <a:lvl4pPr marL="5440842" algn="l" defTabSz="1813614" rtl="0" eaLnBrk="1" latinLnBrk="0" hangingPunct="1">
      <a:defRPr sz="7140" kern="1200">
        <a:solidFill>
          <a:schemeClr val="tx1"/>
        </a:solidFill>
        <a:latin typeface="+mn-lt"/>
        <a:ea typeface="+mn-ea"/>
        <a:cs typeface="+mn-cs"/>
      </a:defRPr>
    </a:lvl4pPr>
    <a:lvl5pPr marL="7254451" algn="l" defTabSz="1813614" rtl="0" eaLnBrk="1" latinLnBrk="0" hangingPunct="1">
      <a:defRPr sz="7140" kern="1200">
        <a:solidFill>
          <a:schemeClr val="tx1"/>
        </a:solidFill>
        <a:latin typeface="+mn-lt"/>
        <a:ea typeface="+mn-ea"/>
        <a:cs typeface="+mn-cs"/>
      </a:defRPr>
    </a:lvl5pPr>
    <a:lvl6pPr marL="9068065" algn="l" defTabSz="1813614" rtl="0" eaLnBrk="1" latinLnBrk="0" hangingPunct="1">
      <a:defRPr sz="7140" kern="1200">
        <a:solidFill>
          <a:schemeClr val="tx1"/>
        </a:solidFill>
        <a:latin typeface="+mn-lt"/>
        <a:ea typeface="+mn-ea"/>
        <a:cs typeface="+mn-cs"/>
      </a:defRPr>
    </a:lvl6pPr>
    <a:lvl7pPr marL="10881679" algn="l" defTabSz="1813614" rtl="0" eaLnBrk="1" latinLnBrk="0" hangingPunct="1">
      <a:defRPr sz="7140" kern="1200">
        <a:solidFill>
          <a:schemeClr val="tx1"/>
        </a:solidFill>
        <a:latin typeface="+mn-lt"/>
        <a:ea typeface="+mn-ea"/>
        <a:cs typeface="+mn-cs"/>
      </a:defRPr>
    </a:lvl7pPr>
    <a:lvl8pPr marL="12695293" algn="l" defTabSz="1813614" rtl="0" eaLnBrk="1" latinLnBrk="0" hangingPunct="1">
      <a:defRPr sz="7140" kern="1200">
        <a:solidFill>
          <a:schemeClr val="tx1"/>
        </a:solidFill>
        <a:latin typeface="+mn-lt"/>
        <a:ea typeface="+mn-ea"/>
        <a:cs typeface="+mn-cs"/>
      </a:defRPr>
    </a:lvl8pPr>
    <a:lvl9pPr marL="14508907" algn="l" defTabSz="1813614" rtl="0" eaLnBrk="1" latinLnBrk="0" hangingPunct="1">
      <a:defRPr sz="71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9" userDrawn="1">
          <p15:clr>
            <a:srgbClr val="A4A3A4"/>
          </p15:clr>
        </p15:guide>
        <p15:guide id="2" pos="102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502" autoAdjust="0"/>
  </p:normalViewPr>
  <p:slideViewPr>
    <p:cSldViewPr snapToGrid="0" snapToObjects="1">
      <p:cViewPr>
        <p:scale>
          <a:sx n="20" d="100"/>
          <a:sy n="20" d="100"/>
        </p:scale>
        <p:origin x="1710" y="-516"/>
      </p:cViewPr>
      <p:guideLst>
        <p:guide orient="horz" pos="13609"/>
        <p:guide pos="102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3608B-C3F3-3F4B-A853-92213625565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685800"/>
            <a:ext cx="2568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6AADE-245B-0B41-84F8-B683E68881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3614" rtl="0" eaLnBrk="1" latinLnBrk="0" hangingPunct="1">
      <a:defRPr sz="4760" kern="1200">
        <a:solidFill>
          <a:schemeClr val="tx1"/>
        </a:solidFill>
        <a:latin typeface="+mn-lt"/>
        <a:ea typeface="+mn-ea"/>
        <a:cs typeface="+mn-cs"/>
      </a:defRPr>
    </a:lvl1pPr>
    <a:lvl2pPr marL="1813614" algn="l" defTabSz="1813614" rtl="0" eaLnBrk="1" latinLnBrk="0" hangingPunct="1">
      <a:defRPr sz="4760" kern="1200">
        <a:solidFill>
          <a:schemeClr val="tx1"/>
        </a:solidFill>
        <a:latin typeface="+mn-lt"/>
        <a:ea typeface="+mn-ea"/>
        <a:cs typeface="+mn-cs"/>
      </a:defRPr>
    </a:lvl2pPr>
    <a:lvl3pPr marL="3627228" algn="l" defTabSz="1813614" rtl="0" eaLnBrk="1" latinLnBrk="0" hangingPunct="1">
      <a:defRPr sz="4760" kern="1200">
        <a:solidFill>
          <a:schemeClr val="tx1"/>
        </a:solidFill>
        <a:latin typeface="+mn-lt"/>
        <a:ea typeface="+mn-ea"/>
        <a:cs typeface="+mn-cs"/>
      </a:defRPr>
    </a:lvl3pPr>
    <a:lvl4pPr marL="5440842" algn="l" defTabSz="1813614" rtl="0" eaLnBrk="1" latinLnBrk="0" hangingPunct="1">
      <a:defRPr sz="4760" kern="1200">
        <a:solidFill>
          <a:schemeClr val="tx1"/>
        </a:solidFill>
        <a:latin typeface="+mn-lt"/>
        <a:ea typeface="+mn-ea"/>
        <a:cs typeface="+mn-cs"/>
      </a:defRPr>
    </a:lvl4pPr>
    <a:lvl5pPr marL="7254451" algn="l" defTabSz="1813614" rtl="0" eaLnBrk="1" latinLnBrk="0" hangingPunct="1">
      <a:defRPr sz="4760" kern="1200">
        <a:solidFill>
          <a:schemeClr val="tx1"/>
        </a:solidFill>
        <a:latin typeface="+mn-lt"/>
        <a:ea typeface="+mn-ea"/>
        <a:cs typeface="+mn-cs"/>
      </a:defRPr>
    </a:lvl5pPr>
    <a:lvl6pPr marL="9068065" algn="l" defTabSz="1813614" rtl="0" eaLnBrk="1" latinLnBrk="0" hangingPunct="1">
      <a:defRPr sz="4760" kern="1200">
        <a:solidFill>
          <a:schemeClr val="tx1"/>
        </a:solidFill>
        <a:latin typeface="+mn-lt"/>
        <a:ea typeface="+mn-ea"/>
        <a:cs typeface="+mn-cs"/>
      </a:defRPr>
    </a:lvl6pPr>
    <a:lvl7pPr marL="10881679" algn="l" defTabSz="1813614" rtl="0" eaLnBrk="1" latinLnBrk="0" hangingPunct="1">
      <a:defRPr sz="4760" kern="1200">
        <a:solidFill>
          <a:schemeClr val="tx1"/>
        </a:solidFill>
        <a:latin typeface="+mn-lt"/>
        <a:ea typeface="+mn-ea"/>
        <a:cs typeface="+mn-cs"/>
      </a:defRPr>
    </a:lvl7pPr>
    <a:lvl8pPr marL="12695293" algn="l" defTabSz="1813614" rtl="0" eaLnBrk="1" latinLnBrk="0" hangingPunct="1">
      <a:defRPr sz="4760" kern="1200">
        <a:solidFill>
          <a:schemeClr val="tx1"/>
        </a:solidFill>
        <a:latin typeface="+mn-lt"/>
        <a:ea typeface="+mn-ea"/>
        <a:cs typeface="+mn-cs"/>
      </a:defRPr>
    </a:lvl8pPr>
    <a:lvl9pPr marL="14508907" algn="l" defTabSz="1813614" rtl="0" eaLnBrk="1" latinLnBrk="0" hangingPunct="1">
      <a:defRPr sz="4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50" y="13420208"/>
            <a:ext cx="27539394" cy="92601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897" y="24480361"/>
            <a:ext cx="22679501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09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18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28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3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4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25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46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67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AE68-20D1-8A4E-B4D5-0AEB9A46709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179-F570-BF4C-83B6-9EF198C340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6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AE68-20D1-8A4E-B4D5-0AEB9A46709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179-F570-BF4C-83B6-9EF198C340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4" y="1440026"/>
            <a:ext cx="7289837" cy="307204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7" y="1440026"/>
            <a:ext cx="21329531" cy="307204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AE68-20D1-8A4E-B4D5-0AEB9A46709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179-F570-BF4C-83B6-9EF198C340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AE68-20D1-8A4E-B4D5-0AEB9A46709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179-F570-BF4C-83B6-9EF198C340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21" y="27760420"/>
            <a:ext cx="27539394" cy="8580130"/>
          </a:xfrm>
        </p:spPr>
        <p:txBody>
          <a:bodyPr anchor="t"/>
          <a:lstStyle>
            <a:lvl1pPr algn="l">
              <a:defRPr sz="1058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321" y="18310275"/>
            <a:ext cx="27539394" cy="9450140"/>
          </a:xfrm>
        </p:spPr>
        <p:txBody>
          <a:bodyPr anchor="b"/>
          <a:lstStyle>
            <a:lvl1pPr marL="0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1pPr>
            <a:lvl2pPr marL="1209407" indent="0">
              <a:buNone/>
              <a:defRPr sz="4762">
                <a:solidFill>
                  <a:schemeClr val="tx1">
                    <a:tint val="75000"/>
                  </a:schemeClr>
                </a:solidFill>
              </a:defRPr>
            </a:lvl2pPr>
            <a:lvl3pPr marL="2418814" indent="0">
              <a:buNone/>
              <a:defRPr sz="4234">
                <a:solidFill>
                  <a:schemeClr val="tx1">
                    <a:tint val="75000"/>
                  </a:schemeClr>
                </a:solidFill>
              </a:defRPr>
            </a:lvl3pPr>
            <a:lvl4pPr marL="3628225" indent="0">
              <a:buNone/>
              <a:defRPr sz="3701">
                <a:solidFill>
                  <a:schemeClr val="tx1">
                    <a:tint val="75000"/>
                  </a:schemeClr>
                </a:solidFill>
              </a:defRPr>
            </a:lvl4pPr>
            <a:lvl5pPr marL="4837632" indent="0">
              <a:buNone/>
              <a:defRPr sz="3701">
                <a:solidFill>
                  <a:schemeClr val="tx1">
                    <a:tint val="75000"/>
                  </a:schemeClr>
                </a:solidFill>
              </a:defRPr>
            </a:lvl5pPr>
            <a:lvl6pPr marL="6047039" indent="0">
              <a:buNone/>
              <a:defRPr sz="3701">
                <a:solidFill>
                  <a:schemeClr val="tx1">
                    <a:tint val="75000"/>
                  </a:schemeClr>
                </a:solidFill>
              </a:defRPr>
            </a:lvl6pPr>
            <a:lvl7pPr marL="7256445" indent="0">
              <a:buNone/>
              <a:defRPr sz="3701">
                <a:solidFill>
                  <a:schemeClr val="tx1">
                    <a:tint val="75000"/>
                  </a:schemeClr>
                </a:solidFill>
              </a:defRPr>
            </a:lvl7pPr>
            <a:lvl8pPr marL="8465852" indent="0">
              <a:buNone/>
              <a:defRPr sz="3701">
                <a:solidFill>
                  <a:schemeClr val="tx1">
                    <a:tint val="75000"/>
                  </a:schemeClr>
                </a:solidFill>
              </a:defRPr>
            </a:lvl8pPr>
            <a:lvl9pPr marL="9675264" indent="0">
              <a:buNone/>
              <a:defRPr sz="3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AE68-20D1-8A4E-B4D5-0AEB9A46709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179-F570-BF4C-83B6-9EF198C340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6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7" y="8400128"/>
            <a:ext cx="14309684" cy="23760351"/>
          </a:xfrm>
        </p:spPr>
        <p:txBody>
          <a:bodyPr/>
          <a:lstStyle>
            <a:lvl1pPr>
              <a:defRPr sz="7407"/>
            </a:lvl1pPr>
            <a:lvl2pPr>
              <a:defRPr sz="6346"/>
            </a:lvl2pPr>
            <a:lvl3pPr>
              <a:defRPr sz="5290"/>
            </a:lvl3pPr>
            <a:lvl4pPr>
              <a:defRPr sz="4762"/>
            </a:lvl4pPr>
            <a:lvl5pPr>
              <a:defRPr sz="4762"/>
            </a:lvl5pPr>
            <a:lvl6pPr>
              <a:defRPr sz="4762"/>
            </a:lvl6pPr>
            <a:lvl7pPr>
              <a:defRPr sz="4762"/>
            </a:lvl7pPr>
            <a:lvl8pPr>
              <a:defRPr sz="4762"/>
            </a:lvl8pPr>
            <a:lvl9pPr>
              <a:defRPr sz="4762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37" y="8400128"/>
            <a:ext cx="14309684" cy="23760351"/>
          </a:xfrm>
        </p:spPr>
        <p:txBody>
          <a:bodyPr/>
          <a:lstStyle>
            <a:lvl1pPr>
              <a:defRPr sz="7407"/>
            </a:lvl1pPr>
            <a:lvl2pPr>
              <a:defRPr sz="6346"/>
            </a:lvl2pPr>
            <a:lvl3pPr>
              <a:defRPr sz="5290"/>
            </a:lvl3pPr>
            <a:lvl4pPr>
              <a:defRPr sz="4762"/>
            </a:lvl4pPr>
            <a:lvl5pPr>
              <a:defRPr sz="4762"/>
            </a:lvl5pPr>
            <a:lvl6pPr>
              <a:defRPr sz="4762"/>
            </a:lvl6pPr>
            <a:lvl7pPr>
              <a:defRPr sz="4762"/>
            </a:lvl7pPr>
            <a:lvl8pPr>
              <a:defRPr sz="4762"/>
            </a:lvl8pPr>
            <a:lvl9pPr>
              <a:defRPr sz="4762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AE68-20D1-8A4E-B4D5-0AEB9A46709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179-F570-BF4C-83B6-9EF198C340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3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7" y="1730032"/>
            <a:ext cx="29159361" cy="720010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7" y="9670153"/>
            <a:ext cx="14315315" cy="4030058"/>
          </a:xfrm>
        </p:spPr>
        <p:txBody>
          <a:bodyPr anchor="b"/>
          <a:lstStyle>
            <a:lvl1pPr marL="0" indent="0">
              <a:buNone/>
              <a:defRPr sz="6346" b="1"/>
            </a:lvl1pPr>
            <a:lvl2pPr marL="1209407" indent="0">
              <a:buNone/>
              <a:defRPr sz="5290" b="1"/>
            </a:lvl2pPr>
            <a:lvl3pPr marL="2418814" indent="0">
              <a:buNone/>
              <a:defRPr sz="4762" b="1"/>
            </a:lvl3pPr>
            <a:lvl4pPr marL="3628225" indent="0">
              <a:buNone/>
              <a:defRPr sz="4234" b="1"/>
            </a:lvl4pPr>
            <a:lvl5pPr marL="4837632" indent="0">
              <a:buNone/>
              <a:defRPr sz="4234" b="1"/>
            </a:lvl5pPr>
            <a:lvl6pPr marL="6047039" indent="0">
              <a:buNone/>
              <a:defRPr sz="4234" b="1"/>
            </a:lvl6pPr>
            <a:lvl7pPr marL="7256445" indent="0">
              <a:buNone/>
              <a:defRPr sz="4234" b="1"/>
            </a:lvl7pPr>
            <a:lvl8pPr marL="8465852" indent="0">
              <a:buNone/>
              <a:defRPr sz="4234" b="1"/>
            </a:lvl8pPr>
            <a:lvl9pPr marL="9675264" indent="0">
              <a:buNone/>
              <a:defRPr sz="4234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967" y="13700209"/>
            <a:ext cx="14315315" cy="24890370"/>
          </a:xfrm>
        </p:spPr>
        <p:txBody>
          <a:bodyPr/>
          <a:lstStyle>
            <a:lvl1pPr>
              <a:defRPr sz="6346"/>
            </a:lvl1pPr>
            <a:lvl2pPr>
              <a:defRPr sz="5290"/>
            </a:lvl2pPr>
            <a:lvl3pPr>
              <a:defRPr sz="4762"/>
            </a:lvl3pPr>
            <a:lvl4pPr>
              <a:defRPr sz="4234"/>
            </a:lvl4pPr>
            <a:lvl5pPr>
              <a:defRPr sz="4234"/>
            </a:lvl5pPr>
            <a:lvl6pPr>
              <a:defRPr sz="4234"/>
            </a:lvl6pPr>
            <a:lvl7pPr>
              <a:defRPr sz="4234"/>
            </a:lvl7pPr>
            <a:lvl8pPr>
              <a:defRPr sz="4234"/>
            </a:lvl8pPr>
            <a:lvl9pPr>
              <a:defRPr sz="4234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8395" y="9670153"/>
            <a:ext cx="14320933" cy="4030058"/>
          </a:xfrm>
        </p:spPr>
        <p:txBody>
          <a:bodyPr anchor="b"/>
          <a:lstStyle>
            <a:lvl1pPr marL="0" indent="0">
              <a:buNone/>
              <a:defRPr sz="6346" b="1"/>
            </a:lvl1pPr>
            <a:lvl2pPr marL="1209407" indent="0">
              <a:buNone/>
              <a:defRPr sz="5290" b="1"/>
            </a:lvl2pPr>
            <a:lvl3pPr marL="2418814" indent="0">
              <a:buNone/>
              <a:defRPr sz="4762" b="1"/>
            </a:lvl3pPr>
            <a:lvl4pPr marL="3628225" indent="0">
              <a:buNone/>
              <a:defRPr sz="4234" b="1"/>
            </a:lvl4pPr>
            <a:lvl5pPr marL="4837632" indent="0">
              <a:buNone/>
              <a:defRPr sz="4234" b="1"/>
            </a:lvl5pPr>
            <a:lvl6pPr marL="6047039" indent="0">
              <a:buNone/>
              <a:defRPr sz="4234" b="1"/>
            </a:lvl6pPr>
            <a:lvl7pPr marL="7256445" indent="0">
              <a:buNone/>
              <a:defRPr sz="4234" b="1"/>
            </a:lvl7pPr>
            <a:lvl8pPr marL="8465852" indent="0">
              <a:buNone/>
              <a:defRPr sz="4234" b="1"/>
            </a:lvl8pPr>
            <a:lvl9pPr marL="9675264" indent="0">
              <a:buNone/>
              <a:defRPr sz="4234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5" y="13700209"/>
            <a:ext cx="14320933" cy="24890370"/>
          </a:xfrm>
        </p:spPr>
        <p:txBody>
          <a:bodyPr/>
          <a:lstStyle>
            <a:lvl1pPr>
              <a:defRPr sz="6346"/>
            </a:lvl1pPr>
            <a:lvl2pPr>
              <a:defRPr sz="5290"/>
            </a:lvl2pPr>
            <a:lvl3pPr>
              <a:defRPr sz="4762"/>
            </a:lvl3pPr>
            <a:lvl4pPr>
              <a:defRPr sz="4234"/>
            </a:lvl4pPr>
            <a:lvl5pPr>
              <a:defRPr sz="4234"/>
            </a:lvl5pPr>
            <a:lvl6pPr>
              <a:defRPr sz="4234"/>
            </a:lvl6pPr>
            <a:lvl7pPr>
              <a:defRPr sz="4234"/>
            </a:lvl7pPr>
            <a:lvl8pPr>
              <a:defRPr sz="4234"/>
            </a:lvl8pPr>
            <a:lvl9pPr>
              <a:defRPr sz="4234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AE68-20D1-8A4E-B4D5-0AEB9A46709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179-F570-BF4C-83B6-9EF198C340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AE68-20D1-8A4E-B4D5-0AEB9A46709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179-F570-BF4C-83B6-9EF198C340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0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AE68-20D1-8A4E-B4D5-0AEB9A46709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179-F570-BF4C-83B6-9EF198C340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73" y="1720036"/>
            <a:ext cx="10659141" cy="7320109"/>
          </a:xfrm>
        </p:spPr>
        <p:txBody>
          <a:bodyPr anchor="b"/>
          <a:lstStyle>
            <a:lvl1pPr algn="l">
              <a:defRPr sz="529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229" y="1720030"/>
            <a:ext cx="18112102" cy="36870546"/>
          </a:xfrm>
        </p:spPr>
        <p:txBody>
          <a:bodyPr/>
          <a:lstStyle>
            <a:lvl1pPr>
              <a:defRPr sz="8463"/>
            </a:lvl1pPr>
            <a:lvl2pPr>
              <a:defRPr sz="7407"/>
            </a:lvl2pPr>
            <a:lvl3pPr>
              <a:defRPr sz="6346"/>
            </a:lvl3pPr>
            <a:lvl4pPr>
              <a:defRPr sz="5290"/>
            </a:lvl4pPr>
            <a:lvl5pPr>
              <a:defRPr sz="5290"/>
            </a:lvl5pPr>
            <a:lvl6pPr>
              <a:defRPr sz="5290"/>
            </a:lvl6pPr>
            <a:lvl7pPr>
              <a:defRPr sz="5290"/>
            </a:lvl7pPr>
            <a:lvl8pPr>
              <a:defRPr sz="5290"/>
            </a:lvl8pPr>
            <a:lvl9pPr>
              <a:defRPr sz="529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973" y="9040143"/>
            <a:ext cx="10659141" cy="29550441"/>
          </a:xfrm>
        </p:spPr>
        <p:txBody>
          <a:bodyPr/>
          <a:lstStyle>
            <a:lvl1pPr marL="0" indent="0">
              <a:buNone/>
              <a:defRPr sz="3701"/>
            </a:lvl1pPr>
            <a:lvl2pPr marL="1209407" indent="0">
              <a:buNone/>
              <a:defRPr sz="3173"/>
            </a:lvl2pPr>
            <a:lvl3pPr marL="2418814" indent="0">
              <a:buNone/>
              <a:defRPr sz="2645"/>
            </a:lvl3pPr>
            <a:lvl4pPr marL="3628225" indent="0">
              <a:buNone/>
              <a:defRPr sz="2381"/>
            </a:lvl4pPr>
            <a:lvl5pPr marL="4837632" indent="0">
              <a:buNone/>
              <a:defRPr sz="2381"/>
            </a:lvl5pPr>
            <a:lvl6pPr marL="6047039" indent="0">
              <a:buNone/>
              <a:defRPr sz="2381"/>
            </a:lvl6pPr>
            <a:lvl7pPr marL="7256445" indent="0">
              <a:buNone/>
              <a:defRPr sz="2381"/>
            </a:lvl7pPr>
            <a:lvl8pPr marL="8465852" indent="0">
              <a:buNone/>
              <a:defRPr sz="2381"/>
            </a:lvl8pPr>
            <a:lvl9pPr marL="9675264" indent="0">
              <a:buNone/>
              <a:defRPr sz="238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AE68-20D1-8A4E-B4D5-0AEB9A46709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179-F570-BF4C-83B6-9EF198C340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490" y="30240451"/>
            <a:ext cx="19439574" cy="3570058"/>
          </a:xfrm>
        </p:spPr>
        <p:txBody>
          <a:bodyPr anchor="b"/>
          <a:lstStyle>
            <a:lvl1pPr algn="l">
              <a:defRPr sz="529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490" y="3860062"/>
            <a:ext cx="19439574" cy="25920384"/>
          </a:xfrm>
        </p:spPr>
        <p:txBody>
          <a:bodyPr/>
          <a:lstStyle>
            <a:lvl1pPr marL="0" indent="0">
              <a:buNone/>
              <a:defRPr sz="8463"/>
            </a:lvl1pPr>
            <a:lvl2pPr marL="1209407" indent="0">
              <a:buNone/>
              <a:defRPr sz="7407"/>
            </a:lvl2pPr>
            <a:lvl3pPr marL="2418814" indent="0">
              <a:buNone/>
              <a:defRPr sz="6346"/>
            </a:lvl3pPr>
            <a:lvl4pPr marL="3628225" indent="0">
              <a:buNone/>
              <a:defRPr sz="5290"/>
            </a:lvl4pPr>
            <a:lvl5pPr marL="4837632" indent="0">
              <a:buNone/>
              <a:defRPr sz="5290"/>
            </a:lvl5pPr>
            <a:lvl6pPr marL="6047039" indent="0">
              <a:buNone/>
              <a:defRPr sz="5290"/>
            </a:lvl6pPr>
            <a:lvl7pPr marL="7256445" indent="0">
              <a:buNone/>
              <a:defRPr sz="5290"/>
            </a:lvl7pPr>
            <a:lvl8pPr marL="8465852" indent="0">
              <a:buNone/>
              <a:defRPr sz="5290"/>
            </a:lvl8pPr>
            <a:lvl9pPr marL="9675264" indent="0">
              <a:buNone/>
              <a:defRPr sz="529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490" y="33810507"/>
            <a:ext cx="19439574" cy="5070066"/>
          </a:xfrm>
        </p:spPr>
        <p:txBody>
          <a:bodyPr/>
          <a:lstStyle>
            <a:lvl1pPr marL="0" indent="0">
              <a:buNone/>
              <a:defRPr sz="3701"/>
            </a:lvl1pPr>
            <a:lvl2pPr marL="1209407" indent="0">
              <a:buNone/>
              <a:defRPr sz="3173"/>
            </a:lvl2pPr>
            <a:lvl3pPr marL="2418814" indent="0">
              <a:buNone/>
              <a:defRPr sz="2645"/>
            </a:lvl3pPr>
            <a:lvl4pPr marL="3628225" indent="0">
              <a:buNone/>
              <a:defRPr sz="2381"/>
            </a:lvl4pPr>
            <a:lvl5pPr marL="4837632" indent="0">
              <a:buNone/>
              <a:defRPr sz="2381"/>
            </a:lvl5pPr>
            <a:lvl6pPr marL="6047039" indent="0">
              <a:buNone/>
              <a:defRPr sz="2381"/>
            </a:lvl6pPr>
            <a:lvl7pPr marL="7256445" indent="0">
              <a:buNone/>
              <a:defRPr sz="2381"/>
            </a:lvl7pPr>
            <a:lvl8pPr marL="8465852" indent="0">
              <a:buNone/>
              <a:defRPr sz="2381"/>
            </a:lvl8pPr>
            <a:lvl9pPr marL="9675264" indent="0">
              <a:buNone/>
              <a:defRPr sz="238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AE68-20D1-8A4E-B4D5-0AEB9A46709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B179-F570-BF4C-83B6-9EF198C340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967" y="1730032"/>
            <a:ext cx="29159361" cy="720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7" y="10080148"/>
            <a:ext cx="29159361" cy="28510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9970" y="40040601"/>
            <a:ext cx="7559834" cy="2300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AE68-20D1-8A4E-B4D5-0AEB9A46709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69760" y="40040601"/>
            <a:ext cx="10259774" cy="2300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19491" y="40040601"/>
            <a:ext cx="7559834" cy="2300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B179-F570-BF4C-83B6-9EF198C340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4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9407" rtl="0" eaLnBrk="1" latinLnBrk="0" hangingPunct="1">
        <a:spcBef>
          <a:spcPct val="0"/>
        </a:spcBef>
        <a:buNone/>
        <a:defRPr sz="116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7055" indent="-907055" algn="l" defTabSz="1209407" rtl="0" eaLnBrk="1" latinLnBrk="0" hangingPunct="1">
        <a:spcBef>
          <a:spcPct val="20000"/>
        </a:spcBef>
        <a:buFont typeface="Arial"/>
        <a:buChar char="•"/>
        <a:defRPr sz="8463" kern="1200">
          <a:solidFill>
            <a:schemeClr val="tx1"/>
          </a:solidFill>
          <a:latin typeface="+mn-lt"/>
          <a:ea typeface="+mn-ea"/>
          <a:cs typeface="+mn-cs"/>
        </a:defRPr>
      </a:lvl1pPr>
      <a:lvl2pPr marL="1965286" indent="-755879" algn="l" defTabSz="1209407" rtl="0" eaLnBrk="1" latinLnBrk="0" hangingPunct="1">
        <a:spcBef>
          <a:spcPct val="20000"/>
        </a:spcBef>
        <a:buFont typeface="Arial"/>
        <a:buChar char="–"/>
        <a:defRPr sz="7407" kern="1200">
          <a:solidFill>
            <a:schemeClr val="tx1"/>
          </a:solidFill>
          <a:latin typeface="+mn-lt"/>
          <a:ea typeface="+mn-ea"/>
          <a:cs typeface="+mn-cs"/>
        </a:defRPr>
      </a:lvl2pPr>
      <a:lvl3pPr marL="3023517" indent="-604703" algn="l" defTabSz="1209407" rtl="0" eaLnBrk="1" latinLnBrk="0" hangingPunct="1">
        <a:spcBef>
          <a:spcPct val="20000"/>
        </a:spcBef>
        <a:buFont typeface="Arial"/>
        <a:buChar char="•"/>
        <a:defRPr sz="6346" kern="1200">
          <a:solidFill>
            <a:schemeClr val="tx1"/>
          </a:solidFill>
          <a:latin typeface="+mn-lt"/>
          <a:ea typeface="+mn-ea"/>
          <a:cs typeface="+mn-cs"/>
        </a:defRPr>
      </a:lvl3pPr>
      <a:lvl4pPr marL="4232929" indent="-604703" algn="l" defTabSz="1209407" rtl="0" eaLnBrk="1" latinLnBrk="0" hangingPunct="1">
        <a:spcBef>
          <a:spcPct val="20000"/>
        </a:spcBef>
        <a:buFont typeface="Arial"/>
        <a:buChar char="–"/>
        <a:defRPr sz="5290" kern="1200">
          <a:solidFill>
            <a:schemeClr val="tx1"/>
          </a:solidFill>
          <a:latin typeface="+mn-lt"/>
          <a:ea typeface="+mn-ea"/>
          <a:cs typeface="+mn-cs"/>
        </a:defRPr>
      </a:lvl4pPr>
      <a:lvl5pPr marL="5442335" indent="-604703" algn="l" defTabSz="1209407" rtl="0" eaLnBrk="1" latinLnBrk="0" hangingPunct="1">
        <a:spcBef>
          <a:spcPct val="20000"/>
        </a:spcBef>
        <a:buFont typeface="Arial"/>
        <a:buChar char="»"/>
        <a:defRPr sz="5290" kern="1200">
          <a:solidFill>
            <a:schemeClr val="tx1"/>
          </a:solidFill>
          <a:latin typeface="+mn-lt"/>
          <a:ea typeface="+mn-ea"/>
          <a:cs typeface="+mn-cs"/>
        </a:defRPr>
      </a:lvl5pPr>
      <a:lvl6pPr marL="6651742" indent="-604703" algn="l" defTabSz="1209407" rtl="0" eaLnBrk="1" latinLnBrk="0" hangingPunct="1">
        <a:spcBef>
          <a:spcPct val="20000"/>
        </a:spcBef>
        <a:buFont typeface="Arial"/>
        <a:buChar char="•"/>
        <a:defRPr sz="5290" kern="1200">
          <a:solidFill>
            <a:schemeClr val="tx1"/>
          </a:solidFill>
          <a:latin typeface="+mn-lt"/>
          <a:ea typeface="+mn-ea"/>
          <a:cs typeface="+mn-cs"/>
        </a:defRPr>
      </a:lvl6pPr>
      <a:lvl7pPr marL="7861149" indent="-604703" algn="l" defTabSz="1209407" rtl="0" eaLnBrk="1" latinLnBrk="0" hangingPunct="1">
        <a:spcBef>
          <a:spcPct val="20000"/>
        </a:spcBef>
        <a:buFont typeface="Arial"/>
        <a:buChar char="•"/>
        <a:defRPr sz="5290" kern="1200">
          <a:solidFill>
            <a:schemeClr val="tx1"/>
          </a:solidFill>
          <a:latin typeface="+mn-lt"/>
          <a:ea typeface="+mn-ea"/>
          <a:cs typeface="+mn-cs"/>
        </a:defRPr>
      </a:lvl7pPr>
      <a:lvl8pPr marL="9070556" indent="-604703" algn="l" defTabSz="1209407" rtl="0" eaLnBrk="1" latinLnBrk="0" hangingPunct="1">
        <a:spcBef>
          <a:spcPct val="20000"/>
        </a:spcBef>
        <a:buFont typeface="Arial"/>
        <a:buChar char="•"/>
        <a:defRPr sz="5290" kern="1200">
          <a:solidFill>
            <a:schemeClr val="tx1"/>
          </a:solidFill>
          <a:latin typeface="+mn-lt"/>
          <a:ea typeface="+mn-ea"/>
          <a:cs typeface="+mn-cs"/>
        </a:defRPr>
      </a:lvl8pPr>
      <a:lvl9pPr marL="10279962" indent="-604703" algn="l" defTabSz="1209407" rtl="0" eaLnBrk="1" latinLnBrk="0" hangingPunct="1">
        <a:spcBef>
          <a:spcPct val="20000"/>
        </a:spcBef>
        <a:buFont typeface="Arial"/>
        <a:buChar char="•"/>
        <a:defRPr sz="52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9407" rtl="0" eaLnBrk="1" latinLnBrk="0" hangingPunct="1">
        <a:defRPr sz="4762" kern="1200">
          <a:solidFill>
            <a:schemeClr val="tx1"/>
          </a:solidFill>
          <a:latin typeface="+mn-lt"/>
          <a:ea typeface="+mn-ea"/>
          <a:cs typeface="+mn-cs"/>
        </a:defRPr>
      </a:lvl1pPr>
      <a:lvl2pPr marL="1209407" algn="l" defTabSz="1209407" rtl="0" eaLnBrk="1" latinLnBrk="0" hangingPunct="1">
        <a:defRPr sz="4762" kern="1200">
          <a:solidFill>
            <a:schemeClr val="tx1"/>
          </a:solidFill>
          <a:latin typeface="+mn-lt"/>
          <a:ea typeface="+mn-ea"/>
          <a:cs typeface="+mn-cs"/>
        </a:defRPr>
      </a:lvl2pPr>
      <a:lvl3pPr marL="2418814" algn="l" defTabSz="1209407" rtl="0" eaLnBrk="1" latinLnBrk="0" hangingPunct="1">
        <a:defRPr sz="4762" kern="1200">
          <a:solidFill>
            <a:schemeClr val="tx1"/>
          </a:solidFill>
          <a:latin typeface="+mn-lt"/>
          <a:ea typeface="+mn-ea"/>
          <a:cs typeface="+mn-cs"/>
        </a:defRPr>
      </a:lvl3pPr>
      <a:lvl4pPr marL="3628225" algn="l" defTabSz="1209407" rtl="0" eaLnBrk="1" latinLnBrk="0" hangingPunct="1">
        <a:defRPr sz="4762" kern="1200">
          <a:solidFill>
            <a:schemeClr val="tx1"/>
          </a:solidFill>
          <a:latin typeface="+mn-lt"/>
          <a:ea typeface="+mn-ea"/>
          <a:cs typeface="+mn-cs"/>
        </a:defRPr>
      </a:lvl4pPr>
      <a:lvl5pPr marL="4837632" algn="l" defTabSz="1209407" rtl="0" eaLnBrk="1" latinLnBrk="0" hangingPunct="1">
        <a:defRPr sz="4762" kern="1200">
          <a:solidFill>
            <a:schemeClr val="tx1"/>
          </a:solidFill>
          <a:latin typeface="+mn-lt"/>
          <a:ea typeface="+mn-ea"/>
          <a:cs typeface="+mn-cs"/>
        </a:defRPr>
      </a:lvl5pPr>
      <a:lvl6pPr marL="6047039" algn="l" defTabSz="1209407" rtl="0" eaLnBrk="1" latinLnBrk="0" hangingPunct="1">
        <a:defRPr sz="4762" kern="1200">
          <a:solidFill>
            <a:schemeClr val="tx1"/>
          </a:solidFill>
          <a:latin typeface="+mn-lt"/>
          <a:ea typeface="+mn-ea"/>
          <a:cs typeface="+mn-cs"/>
        </a:defRPr>
      </a:lvl6pPr>
      <a:lvl7pPr marL="7256445" algn="l" defTabSz="1209407" rtl="0" eaLnBrk="1" latinLnBrk="0" hangingPunct="1">
        <a:defRPr sz="4762" kern="1200">
          <a:solidFill>
            <a:schemeClr val="tx1"/>
          </a:solidFill>
          <a:latin typeface="+mn-lt"/>
          <a:ea typeface="+mn-ea"/>
          <a:cs typeface="+mn-cs"/>
        </a:defRPr>
      </a:lvl7pPr>
      <a:lvl8pPr marL="8465852" algn="l" defTabSz="1209407" rtl="0" eaLnBrk="1" latinLnBrk="0" hangingPunct="1">
        <a:defRPr sz="4762" kern="1200">
          <a:solidFill>
            <a:schemeClr val="tx1"/>
          </a:solidFill>
          <a:latin typeface="+mn-lt"/>
          <a:ea typeface="+mn-ea"/>
          <a:cs typeface="+mn-cs"/>
        </a:defRPr>
      </a:lvl8pPr>
      <a:lvl9pPr marL="9675264" algn="l" defTabSz="1209407" rtl="0" eaLnBrk="1" latinLnBrk="0" hangingPunct="1">
        <a:defRPr sz="47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do Trabalho:…">
            <a:extLst>
              <a:ext uri="{FF2B5EF4-FFF2-40B4-BE49-F238E27FC236}">
                <a16:creationId xmlns:a16="http://schemas.microsoft.com/office/drawing/2014/main" id="{7407F3C6-8673-A749-1E37-74C04C1B155B}"/>
              </a:ext>
            </a:extLst>
          </p:cNvPr>
          <p:cNvSpPr txBox="1"/>
          <p:nvPr/>
        </p:nvSpPr>
        <p:spPr>
          <a:xfrm>
            <a:off x="4102093" y="9488228"/>
            <a:ext cx="24195103" cy="6815510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4933" tIns="74933" rIns="74933" bIns="74933" anchor="ctr"/>
          <a:lstStyle/>
          <a:p>
            <a: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11500" dirty="0">
                <a:solidFill>
                  <a:srgbClr val="002060"/>
                </a:solidFill>
              </a:rPr>
              <a:t>Corpo Estranho </a:t>
            </a:r>
            <a:r>
              <a:rPr lang="pt-BR" sz="11500" dirty="0" err="1">
                <a:solidFill>
                  <a:srgbClr val="002060"/>
                </a:solidFill>
              </a:rPr>
              <a:t>Intracameral</a:t>
            </a:r>
            <a:r>
              <a:rPr lang="pt-BR" sz="11500" dirty="0">
                <a:solidFill>
                  <a:srgbClr val="002060"/>
                </a:solidFill>
              </a:rPr>
              <a:t> Pós-Trauma</a:t>
            </a:r>
          </a:p>
          <a:p>
            <a: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280" dirty="0">
              <a:solidFill>
                <a:srgbClr val="002060"/>
              </a:solidFill>
            </a:endParaRPr>
          </a:p>
          <a:p>
            <a:pPr algn="ctr">
              <a:defRPr sz="8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4320" dirty="0">
                <a:solidFill>
                  <a:srgbClr val="595959"/>
                </a:solidFill>
              </a:rPr>
              <a:t>Arthur Saraiva de Queiroz</a:t>
            </a:r>
            <a:r>
              <a:rPr lang="pt-BR" sz="4400" strike="noStrike" spc="-1" dirty="0">
                <a:solidFill>
                  <a:srgbClr val="595959"/>
                </a:solidFill>
                <a:latin typeface="Arial"/>
                <a:ea typeface="Arial"/>
              </a:rPr>
              <a:t>¹</a:t>
            </a:r>
            <a:r>
              <a:rPr lang="pt-BR" sz="4320" dirty="0">
                <a:solidFill>
                  <a:srgbClr val="595959"/>
                </a:solidFill>
              </a:rPr>
              <a:t>, Suzane Cristina de Lima Filgueira, Natália Queiroz Souza dos Santos, Anna Vitória Teles Siqueira, </a:t>
            </a:r>
            <a:r>
              <a:rPr lang="pt-BR" sz="4320" dirty="0" err="1">
                <a:solidFill>
                  <a:srgbClr val="595959"/>
                </a:solidFill>
              </a:rPr>
              <a:t>Luanna</a:t>
            </a:r>
            <a:r>
              <a:rPr lang="pt-BR" sz="4320" dirty="0">
                <a:solidFill>
                  <a:srgbClr val="595959"/>
                </a:solidFill>
              </a:rPr>
              <a:t> Arruda Lemos, Julia Souza Dominguez </a:t>
            </a:r>
            <a:r>
              <a:rPr lang="pt-BR" sz="4320" dirty="0" err="1">
                <a:solidFill>
                  <a:srgbClr val="595959"/>
                </a:solidFill>
              </a:rPr>
              <a:t>Sotelino</a:t>
            </a:r>
            <a:r>
              <a:rPr lang="pt-BR" sz="4320" dirty="0">
                <a:solidFill>
                  <a:srgbClr val="595959"/>
                </a:solidFill>
              </a:rPr>
              <a:t>, Michela Oliveira Rosado, Laura Vieira Silva, </a:t>
            </a:r>
            <a:r>
              <a:rPr lang="pt-BR" sz="4320" dirty="0" err="1">
                <a:solidFill>
                  <a:srgbClr val="595959"/>
                </a:solidFill>
              </a:rPr>
              <a:t>Tabatha</a:t>
            </a:r>
            <a:r>
              <a:rPr lang="pt-BR" sz="4320" dirty="0">
                <a:solidFill>
                  <a:srgbClr val="595959"/>
                </a:solidFill>
              </a:rPr>
              <a:t> Priscila Gomes Felix</a:t>
            </a:r>
          </a:p>
          <a:p>
            <a:pPr algn="ctr">
              <a:defRPr sz="8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432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 sz="8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43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Instituto Hospital de Base do Distrito Federal</a:t>
            </a:r>
          </a:p>
          <a:p>
            <a:pPr algn="ctr">
              <a:defRPr sz="8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43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Brasília, Distrito Federal</a:t>
            </a:r>
            <a:endParaRPr sz="432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Aqui vai o texto ...">
            <a:extLst>
              <a:ext uri="{FF2B5EF4-FFF2-40B4-BE49-F238E27FC236}">
                <a16:creationId xmlns:a16="http://schemas.microsoft.com/office/drawing/2014/main" id="{C665FBD8-1C0B-1B1B-DDED-361BDA777B00}"/>
              </a:ext>
            </a:extLst>
          </p:cNvPr>
          <p:cNvSpPr txBox="1"/>
          <p:nvPr/>
        </p:nvSpPr>
        <p:spPr>
          <a:xfrm>
            <a:off x="1110343" y="18882361"/>
            <a:ext cx="29097514" cy="135358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9217" tIns="259217" rIns="259217" bIns="259217" numCol="1" anchor="t">
            <a:noAutofit/>
          </a:bodyPr>
          <a:lstStyle>
            <a:lvl1pPr>
              <a:defRPr sz="6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pt-BR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</a:p>
          <a:p>
            <a:pPr algn="ctr"/>
            <a:endParaRPr lang="pt-BR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Paciente com corpo estranho </a:t>
            </a:r>
            <a:r>
              <a:rPr lang="pt-BR" sz="7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intracameral</a:t>
            </a:r>
            <a:r>
              <a:rPr lang="pt-BR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pós-trauma penetrante com broca de </a:t>
            </a:r>
            <a:r>
              <a:rPr lang="pt-BR" sz="7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parafusadeira</a:t>
            </a:r>
            <a:r>
              <a:rPr lang="pt-BR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7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pt-BR" sz="7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7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Palavras chave: </a:t>
            </a:r>
            <a:r>
              <a:rPr lang="pt-BR" sz="7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Trauma, corpo estranho, câmara anterior</a:t>
            </a:r>
            <a:endParaRPr lang="pt-BR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84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FEF4B2A-CCBD-DD99-3ED6-CC1AA2525DF1}"/>
              </a:ext>
            </a:extLst>
          </p:cNvPr>
          <p:cNvSpPr txBox="1"/>
          <p:nvPr/>
        </p:nvSpPr>
        <p:spPr>
          <a:xfrm>
            <a:off x="16609739" y="29067905"/>
            <a:ext cx="213003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2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B0550C2-F1C0-BBE0-168B-2BB91AF74EB5}"/>
              </a:ext>
            </a:extLst>
          </p:cNvPr>
          <p:cNvSpPr txBox="1"/>
          <p:nvPr/>
        </p:nvSpPr>
        <p:spPr>
          <a:xfrm>
            <a:off x="1770314" y="29322366"/>
            <a:ext cx="213003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7B4F6C-C35D-5E3C-0E18-0BB675752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32399288" cy="415175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A1575EB-9051-50BC-C316-C77EC1063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5995" y="-30415"/>
            <a:ext cx="5233293" cy="54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5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>
            <a:extLst>
              <a:ext uri="{FF2B5EF4-FFF2-40B4-BE49-F238E27FC236}">
                <a16:creationId xmlns:a16="http://schemas.microsoft.com/office/drawing/2014/main" id="{7FEF4B2A-CCBD-DD99-3ED6-CC1AA2525DF1}"/>
              </a:ext>
            </a:extLst>
          </p:cNvPr>
          <p:cNvSpPr txBox="1"/>
          <p:nvPr/>
        </p:nvSpPr>
        <p:spPr>
          <a:xfrm>
            <a:off x="16609739" y="29067905"/>
            <a:ext cx="213003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2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B0550C2-F1C0-BBE0-168B-2BB91AF74EB5}"/>
              </a:ext>
            </a:extLst>
          </p:cNvPr>
          <p:cNvSpPr txBox="1"/>
          <p:nvPr/>
        </p:nvSpPr>
        <p:spPr>
          <a:xfrm>
            <a:off x="1770314" y="29322366"/>
            <a:ext cx="213003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615CE9-BD2E-C7F8-A06D-8555FA5E3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32399288" cy="415175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70979C4-F2D9-BAA1-2CC5-D0EE9B5E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5995" y="-30415"/>
            <a:ext cx="5233293" cy="540826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9C3CF21-8D12-9E8E-FBD8-8268CB0369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0" t="10052" r="150" b="9248"/>
          <a:stretch/>
        </p:blipFill>
        <p:spPr>
          <a:xfrm>
            <a:off x="1609452" y="7589865"/>
            <a:ext cx="29019521" cy="312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2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90</Words>
  <Application>Microsoft Office PowerPoint</Application>
  <PresentationFormat>Personalizar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Apresentação do PowerPoint</vt:lpstr>
      <vt:lpstr>Apresentação do PowerPoint</vt:lpstr>
    </vt:vector>
  </TitlesOfParts>
  <Company>denimar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Denismar Miranda</dc:creator>
  <cp:lastModifiedBy>Arthur Saraiva</cp:lastModifiedBy>
  <cp:revision>49</cp:revision>
  <dcterms:created xsi:type="dcterms:W3CDTF">2016-03-25T00:13:50Z</dcterms:created>
  <dcterms:modified xsi:type="dcterms:W3CDTF">2024-01-30T02:51:14Z</dcterms:modified>
</cp:coreProperties>
</file>