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5143500" cy="91440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jC7YZXIxVA7TgvnKat3v2yEluw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79"/>
  </p:normalViewPr>
  <p:slideViewPr>
    <p:cSldViewPr snapToGrid="0">
      <p:cViewPr>
        <p:scale>
          <a:sx n="120" d="100"/>
          <a:sy n="120" d="100"/>
        </p:scale>
        <p:origin x="1704" y="-440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a961316205e65b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a961316205e65b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445558" y="2836335"/>
            <a:ext cx="6034617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06664" y="3688557"/>
            <a:ext cx="7802033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950773" y="2574133"/>
            <a:ext cx="7802033" cy="338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57175" y="2133601"/>
            <a:ext cx="2271713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614612" y="2133601"/>
            <a:ext cx="2271713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57175" y="2899833"/>
            <a:ext cx="2272606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2612827" y="2046817"/>
            <a:ext cx="2273498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2612827" y="2899833"/>
            <a:ext cx="2273498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010966" y="364067"/>
            <a:ext cx="2875359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57175" y="1913467"/>
            <a:ext cx="1692176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008162" y="817033"/>
            <a:ext cx="30861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008162" y="7156451"/>
            <a:ext cx="30861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 flipH="1">
            <a:off x="186750" y="3552217"/>
            <a:ext cx="47700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rgbClr val="000000"/>
                </a:solidFill>
              </a:rPr>
              <a:t>Lorenna Nogueira Pacheco, Ellen Moreira Cordeiro, Roseane Lucena </a:t>
            </a:r>
            <a:r>
              <a:rPr lang="pt-BR" sz="2100" dirty="0" err="1">
                <a:solidFill>
                  <a:srgbClr val="000000"/>
                </a:solidFill>
              </a:rPr>
              <a:t>Marquez</a:t>
            </a:r>
            <a:r>
              <a:rPr lang="pt-BR" sz="2100" dirty="0">
                <a:solidFill>
                  <a:srgbClr val="000000"/>
                </a:solidFill>
              </a:rPr>
              <a:t>, João Marcos </a:t>
            </a:r>
            <a:r>
              <a:rPr lang="pt-BR" sz="2100" dirty="0" err="1">
                <a:solidFill>
                  <a:srgbClr val="000000"/>
                </a:solidFill>
              </a:rPr>
              <a:t>Ranyere</a:t>
            </a:r>
            <a:r>
              <a:rPr lang="pt-BR" sz="2100" dirty="0">
                <a:solidFill>
                  <a:srgbClr val="000000"/>
                </a:solidFill>
              </a:rPr>
              <a:t> da Silva Rodrigues </a:t>
            </a:r>
            <a:endParaRPr sz="21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rgbClr val="000000"/>
                </a:solidFill>
              </a:rPr>
              <a:t>Hospital de Olhos Aparecida (HOA)</a:t>
            </a:r>
            <a:endParaRPr sz="2100" dirty="0">
              <a:solidFill>
                <a:srgbClr val="000000"/>
              </a:solidFill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86750" y="6239821"/>
            <a:ext cx="4770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595959"/>
                </a:solidFill>
              </a:rPr>
              <a:t>Luxação anterior do cristalino pós trauma contuso</a:t>
            </a:r>
            <a:endParaRPr sz="2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grande plano, órgão&#10;&#10;Descrição gerada automaticamente">
            <a:extLst>
              <a:ext uri="{FF2B5EF4-FFF2-40B4-BE49-F238E27FC236}">
                <a16:creationId xmlns:a16="http://schemas.microsoft.com/office/drawing/2014/main" id="{B4AA7B09-C0AB-12DF-2609-B4AF4FF51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1" r="25141"/>
          <a:stretch/>
        </p:blipFill>
        <p:spPr>
          <a:xfrm rot="5400000">
            <a:off x="-111394" y="1442290"/>
            <a:ext cx="5366288" cy="49086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32</Words>
  <Application>Microsoft Macintosh PowerPoint</Application>
  <PresentationFormat>Apresentação no Ecrã (16:9)</PresentationFormat>
  <Paragraphs>3</Paragraphs>
  <Slides>2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Lorenna Pacheco</cp:lastModifiedBy>
  <cp:revision>3</cp:revision>
  <dcterms:created xsi:type="dcterms:W3CDTF">2024-01-09T13:58:08Z</dcterms:created>
  <dcterms:modified xsi:type="dcterms:W3CDTF">2024-02-01T01:24:11Z</dcterms:modified>
</cp:coreProperties>
</file>