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88" y="7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559984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23479" y="554442"/>
            <a:ext cx="502002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FADIGABILIDADE COMO CONDUÇÃO DO DIAGNÓSTICO DA MIASTENIA GRAVIS OCULAR </a:t>
            </a:r>
            <a:endParaRPr lang="en-US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24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23478" y="993171"/>
            <a:ext cx="49480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700" i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CETRA FRANCO DA ROCHA, L ; KILL BENETTI, J ; WADA KAWEI,F ; DA SILVA. D ; SERAPHIM FRARE, R; </a:t>
            </a:r>
          </a:p>
          <a:p>
            <a:pPr algn="ctr"/>
            <a:r>
              <a:rPr lang="pt-BR" altLang="pt-BR" sz="700" i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INSTITUTO BENETTI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A90792B-9A04-E8ED-33CD-0CF1C57A50AA}"/>
              </a:ext>
            </a:extLst>
          </p:cNvPr>
          <p:cNvSpPr txBox="1"/>
          <p:nvPr/>
        </p:nvSpPr>
        <p:spPr>
          <a:xfrm>
            <a:off x="114631" y="1278644"/>
            <a:ext cx="4914238" cy="1553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5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INTRODUÇÃO</a:t>
            </a:r>
            <a:endParaRPr lang="en-US" sz="105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Miastenia Gravis (MG) é uma doença neurológica autoimune rara, mais predominante em mulheres, que acomete a junção neuromuscular. Ela cursa com fraqueza muscular flutuante que melhora com o repouso. Aproximadamente metade dos pacientes terá manifestações oculares como ptose, diplopia e </a:t>
            </a:r>
            <a:r>
              <a:rPr lang="pt-BR" sz="10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oftalmoplegia</a:t>
            </a:r>
            <a:r>
              <a:rPr lang="pt-BR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como manifestações iniciais ou até isoladas.</a:t>
            </a:r>
            <a:endParaRPr lang="en-US" sz="10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1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46B077C-4EF4-5862-4C23-B2DC8BCF6F94}"/>
              </a:ext>
            </a:extLst>
          </p:cNvPr>
          <p:cNvSpPr txBox="1"/>
          <p:nvPr/>
        </p:nvSpPr>
        <p:spPr>
          <a:xfrm>
            <a:off x="130925" y="2422750"/>
            <a:ext cx="4914238" cy="1338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5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MÉTODOS</a:t>
            </a:r>
            <a:endParaRPr lang="en-US" sz="105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Relato de caso que conta com coleta de dados do prontuário e revisão de literatura em base de dados por meio de mídia eletrônica. Foi proposto termo de </a:t>
            </a:r>
            <a:r>
              <a:rPr lang="pt-BR" sz="10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consentimentP</a:t>
            </a:r>
            <a:r>
              <a:rPr lang="pt-BR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conforme preconizado pelas normas do comitê de ética e pesquisa</a:t>
            </a: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pt-BR" sz="1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38B5501-068A-6459-5504-2100023A0CCA}"/>
              </a:ext>
            </a:extLst>
          </p:cNvPr>
          <p:cNvSpPr txBox="1"/>
          <p:nvPr/>
        </p:nvSpPr>
        <p:spPr>
          <a:xfrm>
            <a:off x="130925" y="3395127"/>
            <a:ext cx="4948013" cy="5833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5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RESULTADOS</a:t>
            </a:r>
            <a:endParaRPr lang="en-US" sz="105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Masculino, 36 anos, previamente hígido e sem antecedentes oftalmológicos, compareceu em consulta oftalmológica com queixa de estrabismo do olho esquerdo há 6 meses. Negava diplopia, baixa da acuidade visual, fraqueza generalizada, disfagia, febre e outros sinais ou sintomas sistêmicos. Ao exame apresentava acuidade visual corrigida de 20/20 em ambos os olhos, pupilas isocóricas e </a:t>
            </a:r>
            <a:r>
              <a:rPr lang="pt-BR" sz="10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fotorreagentes</a:t>
            </a:r>
            <a:r>
              <a:rPr lang="pt-BR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ptose palpebral bilateral pequena, mais importante à esquerda, que piorava significativamente ao teste da fadiga. Na motilidade ocular extrínseca havia déficit de  elevação em adução de OD e limitação de abdução e abdução total em OE.  A biomicroscopia anterior, tonometria e fundoscopia eram normais. Diante da </a:t>
            </a:r>
            <a:r>
              <a:rPr lang="pt-BR" sz="10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fadigabilidade</a:t>
            </a:r>
            <a:r>
              <a:rPr lang="pt-BR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pt-BR" sz="10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oftalmoplegia</a:t>
            </a:r>
            <a:r>
              <a:rPr lang="pt-BR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inespecífica ao exame clínico da primeira avaliação, procedeu-se a investigação etiológica dos achados. No retorno, em aproximadamente 30 dias, apresentou tomografia computadorizada de crânio e órbitas normal, exames laboratoriais gerais e função tireoidiana normais, anticorpo </a:t>
            </a:r>
            <a:r>
              <a:rPr lang="pt-BR" sz="10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anti-AchR</a:t>
            </a:r>
            <a:r>
              <a:rPr lang="pt-BR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positivo e </a:t>
            </a:r>
            <a:r>
              <a:rPr lang="pt-BR" sz="10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anti-MuSK</a:t>
            </a:r>
            <a:r>
              <a:rPr lang="pt-BR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negativo, sendo que o tratamento com </a:t>
            </a:r>
            <a:r>
              <a:rPr lang="pt-BR" sz="10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piridostigmina</a:t>
            </a:r>
            <a:r>
              <a:rPr lang="pt-BR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fora prontamente iniciado por especialista e paciente já apresentava melhora significativa da ptose palpebral. </a:t>
            </a:r>
            <a:endParaRPr lang="en-US" sz="10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5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CONCLUSÃO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pt-BR" sz="10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oftalmoplegia</a:t>
            </a:r>
            <a:r>
              <a:rPr lang="pt-BR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MG pode mimetizar qualquer distúrbio da motilidade ocular e o teste da fadiga foi a chave para se chegar rapidamente ao diagnóstico, já que não seria possível detectar a característica flutuante do estrabismo em apenas uma avaliação. Os músculos mais envolvidos são o reto medial, reto inferior e oblíquo superior. Os exames complementares afastaram outras doenças e os anticorpos confirmaram MG –são encontrados em 85% dos pacientes com a forma generalizada e em 50% dos pacientes com a forma ocular. </a:t>
            </a:r>
            <a:r>
              <a:rPr lang="pt-BR" sz="105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tratamento com </a:t>
            </a:r>
            <a:r>
              <a:rPr lang="pt-BR" sz="105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Piridostigmina</a:t>
            </a:r>
            <a:r>
              <a:rPr lang="pt-BR" sz="105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foi </a:t>
            </a:r>
            <a:r>
              <a:rPr lang="pt-BR" sz="105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insitituido</a:t>
            </a:r>
            <a:r>
              <a:rPr lang="pt-BR" sz="105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levou a boa resposta clínica. Dessa forma, conclui-se que é muito importante a exclusão de MG e outras causas neurológicas nos casos de </a:t>
            </a:r>
            <a:r>
              <a:rPr lang="pt-BR" sz="105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oftalmoparesias</a:t>
            </a:r>
            <a:r>
              <a:rPr lang="pt-BR" sz="105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que poupem a pupila.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9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Behbehani</a:t>
            </a: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 R. Ocular Myasthenia Gravis: A Current Overview. Eye Brain. 2023 Feb 5;15:1-13. </a:t>
            </a:r>
            <a:r>
              <a:rPr lang="en-US" sz="9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: 10.2147/EB.S389629. PMID: 36778719; PMCID: PMC9911903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493</Words>
  <Application>Microsoft Office PowerPoint</Application>
  <PresentationFormat>Apresentação na tela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Lucas Garcia</cp:lastModifiedBy>
  <cp:revision>12</cp:revision>
  <dcterms:created xsi:type="dcterms:W3CDTF">2024-01-09T13:58:08Z</dcterms:created>
  <dcterms:modified xsi:type="dcterms:W3CDTF">2024-02-01T00:38:00Z</dcterms:modified>
</cp:coreProperties>
</file>