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t-BR" sz="60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A2B3A31-3425-4F3E-B329-C293BBE27326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27/01/24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966E2CB-6D9E-4C08-94C3-BAF4CE8E32ED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Clique para editar os estilos de texto Mestres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2B30686-DD5A-41CA-93B2-F2B58F9ECA71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27/01/24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CBA9F0C-5340-4490-B813-7949E7C4138E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670400" y="439200"/>
            <a:ext cx="8850960" cy="2180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Arial"/>
              </a:rPr>
              <a:t>MELANOMA MALIGNO CONJUNTIVAL ULCERADO DE PADRÃO NODULAR</a:t>
            </a:r>
            <a:br/>
            <a:r>
              <a:rPr b="0" lang="pt-BR" sz="3000" spc="-1" strike="noStrike">
                <a:solidFill>
                  <a:srgbClr val="000000"/>
                </a:solidFill>
                <a:latin typeface="Arial"/>
              </a:rPr>
              <a:t>Autor: Diego C. Freitas</a:t>
            </a:r>
            <a:br/>
            <a:r>
              <a:rPr b="0" lang="pt-BR" sz="3000" spc="-1" strike="noStrike">
                <a:solidFill>
                  <a:srgbClr val="000000"/>
                </a:solidFill>
                <a:latin typeface="Arial"/>
              </a:rPr>
              <a:t>—————————————————————</a:t>
            </a:r>
            <a:br/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Imagem 3" descr=""/>
          <p:cNvPicPr/>
          <p:nvPr/>
        </p:nvPicPr>
        <p:blipFill>
          <a:blip r:embed="rId1"/>
          <a:stretch/>
        </p:blipFill>
        <p:spPr>
          <a:xfrm>
            <a:off x="437760" y="439200"/>
            <a:ext cx="1315800" cy="131580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80000" y="2160000"/>
            <a:ext cx="11983680" cy="34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Co-autores: Alexandre X. da Costa, Munik P. Bannach, Affou Madi, Ana Paula F. L., Bernardo Lannes, Thamires Iési.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Arial"/>
              </a:rPr>
              <a:t>Hospital Santo Amaro - Guarujá, SP.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Paciente do sexo masculino, 79 anos, natural e procedente do Guarujá, procurou o pronto atendimento da oftalmologia -H.S.A., queixando-se que a cerca de 6 meses apresentava lesão de aspecto nodular, a qual se estendia da conjuntiva bulbar nasal até o limbo, indolor e com crescimento progressivo. Negava outros sintomas oftalmológicos. Ao ser interrogado, relatou que existia, previamente no local da lesão uma mancha hiperpigmentada, desde a infância, porém de dimensões e aspecto menores que a atual. Negava lesões superficiais de pele ou diagnóstico prévio de câncer.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Na biomicroscopia foi observada em conjuntiva bulbar nasal a presença de lesão nodular hiperpigmentada de bordas irregulares, medindo 0,9cm de diâmetro e presença de vasos conjuntivais dilatados e tortuosos adjacentes.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</a:rPr>
              <a:t>Melanoma ou metástase de melanoma foram as principais hipóteses diagnósticas sugeridas, foi então realizada biopsia excisional da lesão em conjuntiva bulbar nasal e o anatomopatológico confirmou a presença de Melanoma Maligno Conjuntival Ulcerado de padrão nodular.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</p:txBody>
      </p:sp>
      <p:pic>
        <p:nvPicPr>
          <p:cNvPr id="85" name="Imagem 5" descr=""/>
          <p:cNvPicPr/>
          <p:nvPr/>
        </p:nvPicPr>
        <p:blipFill>
          <a:blip r:embed="rId2"/>
          <a:stretch/>
        </p:blipFill>
        <p:spPr>
          <a:xfrm>
            <a:off x="10355040" y="362880"/>
            <a:ext cx="1398960" cy="138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Espaço Reservado para Conteúdo 3" descr=""/>
          <p:cNvPicPr/>
          <p:nvPr/>
        </p:nvPicPr>
        <p:blipFill>
          <a:blip r:embed="rId1"/>
          <a:srcRect l="6552" t="0" r="-826" b="35963"/>
          <a:stretch/>
        </p:blipFill>
        <p:spPr>
          <a:xfrm>
            <a:off x="2705760" y="111960"/>
            <a:ext cx="7320240" cy="66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LibreOffice/7.0.4.2$Windows_X86_64 LibreOffice_project/dcf040e67528d9187c66b2379df5ea4407429775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2024-01-27T18:52:12Z</dcterms:created>
  <dc:creator>diegocostadefreitas98@gmail.com</dc:creator>
  <dc:description/>
  <dc:language>pt-BR</dc:language>
  <cp:lastModifiedBy/>
  <dcterms:modified xsi:type="dcterms:W3CDTF">2024-01-27T22:28:36Z</dcterms:modified>
  <cp:revision>4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</vt:i4>
  </property>
</Properties>
</file>