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298" autoAdjust="0"/>
    <p:restoredTop sz="94660"/>
  </p:normalViewPr>
  <p:slideViewPr>
    <p:cSldViewPr snapToGrid="0">
      <p:cViewPr>
        <p:scale>
          <a:sx n="125" d="100"/>
          <a:sy n="125" d="100"/>
        </p:scale>
        <p:origin x="1210" y="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ni Outi" userId="7b47814fcc2def7a" providerId="LiveId" clId="{C02EE8D9-7D32-45F6-893F-6E206B58B49B}"/>
    <pc:docChg chg="custSel modSld">
      <pc:chgData name="Hayani Outi" userId="7b47814fcc2def7a" providerId="LiveId" clId="{C02EE8D9-7D32-45F6-893F-6E206B58B49B}" dt="2024-02-01T02:14:25.927" v="230" actId="20577"/>
      <pc:docMkLst>
        <pc:docMk/>
      </pc:docMkLst>
      <pc:sldChg chg="modSp mod">
        <pc:chgData name="Hayani Outi" userId="7b47814fcc2def7a" providerId="LiveId" clId="{C02EE8D9-7D32-45F6-893F-6E206B58B49B}" dt="2024-02-01T02:14:25.927" v="230" actId="20577"/>
        <pc:sldMkLst>
          <pc:docMk/>
          <pc:sldMk cId="0" sldId="256"/>
        </pc:sldMkLst>
        <pc:spChg chg="mod">
          <ac:chgData name="Hayani Outi" userId="7b47814fcc2def7a" providerId="LiveId" clId="{C02EE8D9-7D32-45F6-893F-6E206B58B49B}" dt="2024-02-01T02:14:25.927" v="230" actId="20577"/>
          <ac:spMkLst>
            <pc:docMk/>
            <pc:sldMk cId="0" sldId="256"/>
            <ac:spMk id="8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500" cy="65910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23479" y="659106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</a:rPr>
              <a:t>OBSTRUÇÕES NAS VIAS LACRIMAIS EM CRIANÇAS: ABORDAGENS DIAGNÓSTICAS E TERAPÊUTICAS ESPECÍFICAS PARA ESSE GRUPO ETÁRIO.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3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255069" y="1299874"/>
            <a:ext cx="4722631" cy="95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900" dirty="0">
                <a:solidFill>
                  <a:srgbClr val="595959"/>
                </a:solidFill>
              </a:rPr>
              <a:t>Heloisa Malacrida1; Mariana Lima Madeiro2; Karoline Gomes Zucco3; Roberta Caroline Basso Cabral4; Roger William Savio5; </a:t>
            </a:r>
            <a:r>
              <a:rPr lang="pt-BR" sz="900" dirty="0" err="1">
                <a:solidFill>
                  <a:srgbClr val="595959"/>
                </a:solidFill>
              </a:rPr>
              <a:t>Abdoral</a:t>
            </a:r>
            <a:r>
              <a:rPr lang="pt-BR" sz="900" dirty="0">
                <a:solidFill>
                  <a:srgbClr val="595959"/>
                </a:solidFill>
              </a:rPr>
              <a:t> Gomes Lima Neto6;</a:t>
            </a:r>
            <a:endParaRPr sz="900" dirty="0">
              <a:solidFill>
                <a:srgbClr val="595959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600" dirty="0">
                <a:solidFill>
                  <a:srgbClr val="595959"/>
                </a:solidFill>
              </a:rPr>
              <a:t>1-Médica pela Faculdade de Medicina de Barretos; 2- </a:t>
            </a:r>
            <a:r>
              <a:rPr lang="pt-BR" sz="600" dirty="0" err="1">
                <a:solidFill>
                  <a:srgbClr val="595959"/>
                </a:solidFill>
              </a:rPr>
              <a:t>Especializanda</a:t>
            </a:r>
            <a:r>
              <a:rPr lang="pt-BR" sz="600">
                <a:solidFill>
                  <a:srgbClr val="595959"/>
                </a:solidFill>
              </a:rPr>
              <a:t> em Oftalmologia pelo HOSPITAL </a:t>
            </a:r>
            <a:r>
              <a:rPr lang="pt-BR" sz="600" dirty="0">
                <a:solidFill>
                  <a:srgbClr val="595959"/>
                </a:solidFill>
              </a:rPr>
              <a:t>CEMA; 3 – Acadêmica de Medicina da Universidade Brasil; 4 Acadêmica de Medicina do Centro Universitário de Adamantina; 5 - Acadêmico de Medicina do Centro Universitário de Belo Horizonte; 6 – Oftalmologista no Centro Oftalmológico </a:t>
            </a:r>
            <a:r>
              <a:rPr lang="pt-BR" sz="600" dirty="0" err="1">
                <a:solidFill>
                  <a:srgbClr val="595959"/>
                </a:solidFill>
              </a:rPr>
              <a:t>Oftalmocuritiba</a:t>
            </a:r>
            <a:endParaRPr sz="600" dirty="0">
              <a:solidFill>
                <a:srgbClr val="595959"/>
              </a:solidFill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9090248"/>
            <a:ext cx="5143500" cy="53700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255075" y="2232900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613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pt-BR" sz="800">
                <a:latin typeface="Arial"/>
                <a:ea typeface="Arial"/>
                <a:cs typeface="Arial"/>
                <a:sym typeface="Arial"/>
              </a:rPr>
              <a:t>Visa-se por meio desta, examinar de forma abrangente as obstruções nas vias lacrimais em crianças, destacando a motivação por trás dessa pesquisa, que reside na necessidade de compreender as abordagens eficazes para o diagnóstico e tratamento dessas obstruções. As obstruções nas vias lacrimais são uma condição oftalmológica comum em crianças, e a busca por estratégias que garantam a eficácia e segurança nos procedimentos é crucial para melhorar a qualidade de vida dos pacientes pediátricos.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pt-BR" sz="800">
                <a:latin typeface="Arial"/>
                <a:ea typeface="Arial"/>
                <a:cs typeface="Arial"/>
                <a:sym typeface="Arial"/>
              </a:rPr>
              <a:t>Conduziu-se uma busca sistemática abrangendo bases de dados: PubMed, Scopus e Cochrane Library, utilizando os descritores: "obstruções nas vias lacrimais," "crianças," "diagnóstico" e "tratamento." Foram incluídos estudos que abordaram resultados de diferentes abordagens diagnósticas e terapêuticas para obstruções nas vias lacrimais em crianças. A seleção dos artigos seguiu critérios de inclusão e exclusão artigos em português, inglês e espanhol, disponíveis na integra para análise.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latin typeface="Arial"/>
                <a:ea typeface="Arial"/>
                <a:cs typeface="Arial"/>
                <a:sym typeface="Arial"/>
              </a:rPr>
              <a:t>Os resultados evidenciaram diversas abordagens diagnósticas e terapêuticas para obstruções nas vias lacrimais em crianças, tais como: Massagem Lacrimal, Irrigação de Vias Lacrimais, Sondagem Nasolacrimal, Dacriocistorrinostomia, as duas últimas abordagens são relevantes em casos mais graves da apresentação clínica, todas possuem variações significativas em termos de eficácia e segurança. Num último parâmetro, caso haja infecções de vias lacrimais como nos casos de conjuntivite, deve-se manejar com o auxílio de antibioticoterapia.</a:t>
            </a:r>
            <a:endParaRPr sz="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2"/>
          </p:nvPr>
        </p:nvSpPr>
        <p:spPr>
          <a:xfrm>
            <a:off x="2706100" y="2232888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Arial"/>
                <a:ea typeface="Arial"/>
                <a:cs typeface="Arial"/>
                <a:sym typeface="Arial"/>
              </a:rPr>
              <a:t>A análise revelou taxas de sucesso diferenciadas entre os métodos utilizados, bem como incidências de recorrência e complicações associadas. Identificaram-se fatores de risco associados à persistência das obstruções, contribuindo para uma compreensão mais completa desta condição específica em crianças.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800">
                <a:latin typeface="Arial"/>
                <a:ea typeface="Arial"/>
                <a:cs typeface="Arial"/>
                <a:sym typeface="Arial"/>
              </a:rPr>
              <a:t>Nota-se que, a avaliação e tratamento das obstruções nas vias lacrimais em crianças demandam uma abordagem personalizada, considerando fatores individuais e características específicas de cada paciente. Diversas estratégias foram identificadas, cada uma com suas vantagens e limitações. A compreensão dessas nuances é crucial para aprimorar a eficácia dos procedimentos, reduzir recorrências e minimizar complicações. Essas descobertas contribuem para o avanço contínuo nas práticas clínicas oftalmológicas pediátricas, visando a excelência no diagnóstico e tratamento das obstruções nas vias lacrimais em crianças.</a:t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457200" lvl="0" indent="-26035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HIRT, Bruno et al. Comparação de eficácia entre as sondas monocanalicular e bicanalicular no tratamento da obstrução congênita das vias lacrimais. </a:t>
            </a:r>
            <a:r>
              <a:rPr lang="pt-BR" sz="500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Revista Brasileira de Oftalmologia</a:t>
            </a: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79, p. 33-37, 2020.</a:t>
            </a:r>
            <a:endParaRPr sz="500">
              <a:latin typeface="Arial"/>
              <a:ea typeface="Arial"/>
              <a:cs typeface="Arial"/>
              <a:sym typeface="Arial"/>
            </a:endParaRPr>
          </a:p>
          <a:p>
            <a:pPr marL="457200" lvl="0" indent="-2603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SMANIOTTO, Adriana Pires et al. Obstrução congênita de vias lacrimais: série de casos de sondagem e intubação. </a:t>
            </a:r>
            <a:r>
              <a:rPr lang="pt-BR" sz="500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Revista Brasileira de Oftalmologia</a:t>
            </a:r>
            <a:r>
              <a:rPr lang="pt-BR" sz="5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75, p. 30-33, 2016.</a:t>
            </a:r>
            <a:endParaRPr sz="5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03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403D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Cervenka S, Matousek P, Komínek P. [Comparing of Treatment Results of Monocanalicular and Bicanalicular Intubation in Inborn Lacrimal Duct Obstruction]. Cesk Slov Oftalmol. 2016;72(5):178-81.</a:t>
            </a:r>
            <a:endParaRPr sz="500">
              <a:solidFill>
                <a:srgbClr val="403D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03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00"/>
              <a:buFont typeface="Arial"/>
              <a:buAutoNum type="arabicPeriod"/>
            </a:pPr>
            <a:r>
              <a:rPr lang="pt-BR" sz="500">
                <a:solidFill>
                  <a:srgbClr val="403D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Lim CS, Martin F, Beckenham T, Cumming RG. Nasolacrimal duct obstruction in children: outcome of intubation. J AAPOS. 2004;8(5):466-72.</a:t>
            </a:r>
            <a:endParaRPr sz="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6575" y="225575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46575" y="42478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MATERIAL E MÉTODOS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46575" y="614645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797600" y="32983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797600" y="54024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Apresentação na tela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Hayani Outi</cp:lastModifiedBy>
  <cp:revision>1</cp:revision>
  <dcterms:modified xsi:type="dcterms:W3CDTF">2024-02-01T02:14:28Z</dcterms:modified>
</cp:coreProperties>
</file>