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572A1-A14B-22F3-2494-647031B83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360EEA-D460-8233-2859-D96850748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4EBC9BA-5E44-2B2F-2BB1-42594727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73DE477-12C2-0623-C0FC-A2C2117D9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AAAA841-BBB7-809B-19E0-557E44E0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4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B5CC3-95E2-A056-5546-43549C416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2F96017-2B6A-B762-2449-BAFEE6A0E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A391AAA-E394-678D-2946-ECD453F1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E3C2D96-6C61-83EE-26F0-0B4D009C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13754F-B9D1-6C03-83CE-CEA891D6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87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7AFFCC-B85D-A032-62E3-670EF7097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345BDD2-0B70-5B6E-6EF4-0A550E0F7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B62B8B-9EF1-E533-0AF6-F89F8628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428F20-CE55-2777-7BD4-8D207696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374B80D-CAC8-96C3-350C-4219915C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35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9AB88-6A08-3D67-947E-3E003AFF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EBADDB-CF5F-B1C4-833A-EE7BCE124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64A65A-7456-BF6A-65B9-5742B439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464F9C4-4A9A-7D57-48C9-CD358E75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0131050-D636-B5EC-E9DC-3B10B844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98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BB5A2-6272-437A-B955-FC68548BF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88605B8-1EEE-77C0-1D2E-23153EB5C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A762504-894A-936D-F1DC-D5B23C4F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422EF53-A6D1-62F4-7DDD-FD374734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95C0889-27CD-BCCB-C9FB-B583A1B1F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48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316F5-90B4-2DA7-EA48-085B86B33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6B60652-0281-606A-B46C-9CA7B3711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12F32F3-0889-60B1-411C-3C2DED15E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8785C96-946C-4976-9EC0-C6EBFB12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BF1775E-87F7-7329-5CF7-8827F2D7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C06EFEE-059A-595F-2709-31114A29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7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C5ABF-C742-C503-C543-6A2D50C8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D42DB30-1EB5-F799-767F-3C685DD7A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4CF7652-8849-7150-96A5-899E7BE90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8538C77-72E8-60CD-4460-BFEBAF604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76168B5-6729-E05D-D2BA-DF39763DB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07572D5-F166-DE54-A372-598EFD69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E6C1C56-AFE2-D69E-427B-A3919ED1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EC2FDAF6-DA6F-4ED6-92DE-4FB56DAB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8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F1FE7-B787-0D24-9044-4C8E21FA7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33A591D-A55E-CF79-2358-6A941ADA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7DEBF8A-4D44-CC45-C1D2-309988D0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A69C07F-ECB2-E1BB-E997-513A1A72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79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733D80E-74C7-A211-3FA8-741DEE36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E17DA23-2309-E984-7316-DEBC02E44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395AA45-DC5B-63A9-28B0-26A3D704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52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BDE4E-9535-CB3F-311E-AAA789110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9A960B0-5829-A348-9FA9-B1DC4267B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FA4BDC0-654A-3064-E0E3-39BAC1996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C507E55-D873-9DE8-C86D-AB3A8720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A4C79E3-9D2B-0C7B-46C7-B65EFB7B5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40FFCDB-990E-FFE0-A7D1-395C5E17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05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4F8C6-A2B9-7227-7CF4-3FEA794F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87A0DFF-7E67-0543-CE68-8334BEB30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B88FBDB-D291-4311-DD83-82C678398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C6D4AF1-F06F-2B8D-848E-C000AEA5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02F59FD-5DD5-27F5-978B-59F5BAB6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B26D50D-5F95-FE75-2CC9-0FE02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3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B7BE73D-BB26-F098-1EDD-39138E05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EED2A02-F344-C9B7-B056-32868C42A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D7489CE-C63D-7E9F-3F6E-20339610D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914DA9-462B-4821-80C8-317240A5C6FD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329595A-3894-FBD6-14BC-3A7C38781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1F0771B-DF46-4698-91CD-008007845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6A6C5C-A707-49FD-AC5E-D2333223A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68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FD5B519-815E-0D92-A1DA-6CA27FAF3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56948"/>
            <a:ext cx="9144000" cy="4600852"/>
          </a:xfrm>
        </p:spPr>
        <p:txBody>
          <a:bodyPr/>
          <a:lstStyle/>
          <a:p>
            <a:pPr algn="l"/>
            <a:r>
              <a:rPr lang="pt-BR" dirty="0"/>
              <a:t>WET LAB DE CERATOPIGMENTAÇÃO NO CURSO VIS À VIS </a:t>
            </a:r>
          </a:p>
          <a:p>
            <a:pPr algn="l"/>
            <a:r>
              <a:rPr lang="pt-BR" dirty="0"/>
              <a:t>- TREINAMENTO DE CERATOPIGMENTAÇÃO REALIZADO ATRAVÉS DO TUNEL INTRAESTROMAL COMBINADA COM PIGMENTAÇÃO SUPERFICIAL AUTOMATIZADA EM OLHO DE PORCO</a:t>
            </a:r>
          </a:p>
        </p:txBody>
      </p:sp>
    </p:spTree>
    <p:extLst>
      <p:ext uri="{BB962C8B-B14F-4D97-AF65-F5344CB8AC3E}">
        <p14:creationId xmlns:p14="http://schemas.microsoft.com/office/powerpoint/2010/main" val="104891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ção de Conteúdo 4" descr="Uma imagem com recife, quadro, arte&#10;&#10;Descrição gerada automaticamente">
            <a:extLst>
              <a:ext uri="{FF2B5EF4-FFF2-40B4-BE49-F238E27FC236}">
                <a16:creationId xmlns:a16="http://schemas.microsoft.com/office/drawing/2014/main" id="{D931BA2B-8D71-0368-1C80-7709E6F19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86" y="316326"/>
            <a:ext cx="5556228" cy="6225347"/>
          </a:xfrm>
        </p:spPr>
      </p:pic>
    </p:spTree>
    <p:extLst>
      <p:ext uri="{BB962C8B-B14F-4D97-AF65-F5344CB8AC3E}">
        <p14:creationId xmlns:p14="http://schemas.microsoft.com/office/powerpoint/2010/main" val="4250126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Ecrã Panorâmico</PresentationFormat>
  <Paragraphs>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Adilson Júnior</dc:creator>
  <cp:lastModifiedBy>Adilson Júnior</cp:lastModifiedBy>
  <cp:revision>1</cp:revision>
  <dcterms:created xsi:type="dcterms:W3CDTF">2024-01-31T02:36:17Z</dcterms:created>
  <dcterms:modified xsi:type="dcterms:W3CDTF">2024-01-31T02:39:56Z</dcterms:modified>
</cp:coreProperties>
</file>